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57" r:id="rId4"/>
    <p:sldId id="282" r:id="rId5"/>
    <p:sldId id="273" r:id="rId6"/>
    <p:sldId id="277" r:id="rId7"/>
    <p:sldId id="274" r:id="rId8"/>
    <p:sldId id="275" r:id="rId9"/>
    <p:sldId id="276" r:id="rId10"/>
    <p:sldId id="278" r:id="rId11"/>
    <p:sldId id="279" r:id="rId12"/>
    <p:sldId id="281" r:id="rId13"/>
    <p:sldId id="283" r:id="rId14"/>
    <p:sldId id="284" r:id="rId15"/>
    <p:sldId id="262" r:id="rId16"/>
    <p:sldId id="285" r:id="rId17"/>
    <p:sldId id="287" r:id="rId18"/>
    <p:sldId id="286" r:id="rId19"/>
    <p:sldId id="269" r:id="rId20"/>
    <p:sldId id="263" r:id="rId21"/>
    <p:sldId id="271" r:id="rId22"/>
    <p:sldId id="280" r:id="rId23"/>
    <p:sldId id="268" r:id="rId24"/>
    <p:sldId id="267" r:id="rId25"/>
    <p:sldId id="264" r:id="rId26"/>
    <p:sldId id="270" r:id="rId27"/>
    <p:sldId id="259" r:id="rId28"/>
    <p:sldId id="26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7CB0F-BBF1-4EBE-BB34-81FAA00AFC13}" v="20" dt="2025-12-12T11:16:48.529"/>
    <p1510:client id="{DADA5429-191D-41AC-8215-5240E7C0A865}" v="186" dt="2025-12-12T17:09:31.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9" autoAdjust="0"/>
    <p:restoredTop sz="94660"/>
  </p:normalViewPr>
  <p:slideViewPr>
    <p:cSldViewPr snapToGrid="0">
      <p:cViewPr varScale="1">
        <p:scale>
          <a:sx n="151" d="100"/>
          <a:sy n="151" d="100"/>
        </p:scale>
        <p:origin x="55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ce Cook (UG)" userId="d3e99050-a7fc-43ef-8abb-3b78d7f6258c" providerId="ADAL" clId="{DDCB70E0-3D3E-40C4-9A71-187B9648A5B7}"/>
    <pc:docChg chg="modSld sldOrd">
      <pc:chgData name="Laurence Cook (UG)" userId="d3e99050-a7fc-43ef-8abb-3b78d7f6258c" providerId="ADAL" clId="{DDCB70E0-3D3E-40C4-9A71-187B9648A5B7}" dt="2025-12-12T17:09:39.840" v="174"/>
      <pc:docMkLst>
        <pc:docMk/>
      </pc:docMkLst>
      <pc:sldChg chg="addSp modSp ord">
        <pc:chgData name="Laurence Cook (UG)" userId="d3e99050-a7fc-43ef-8abb-3b78d7f6258c" providerId="ADAL" clId="{DDCB70E0-3D3E-40C4-9A71-187B9648A5B7}" dt="2025-12-12T15:39:54.271" v="149" actId="767"/>
        <pc:sldMkLst>
          <pc:docMk/>
          <pc:sldMk cId="2617720953" sldId="257"/>
        </pc:sldMkLst>
        <pc:spChg chg="add mod">
          <ac:chgData name="Laurence Cook (UG)" userId="d3e99050-a7fc-43ef-8abb-3b78d7f6258c" providerId="ADAL" clId="{DDCB70E0-3D3E-40C4-9A71-187B9648A5B7}" dt="2025-12-12T15:39:54.271" v="149" actId="767"/>
          <ac:spMkLst>
            <pc:docMk/>
            <pc:sldMk cId="2617720953" sldId="257"/>
            <ac:spMk id="3" creationId="{5EDDF861-35C3-8B9B-6518-7E049FB17568}"/>
          </ac:spMkLst>
        </pc:spChg>
      </pc:sldChg>
      <pc:sldChg chg="ord">
        <pc:chgData name="Laurence Cook (UG)" userId="d3e99050-a7fc-43ef-8abb-3b78d7f6258c" providerId="ADAL" clId="{DDCB70E0-3D3E-40C4-9A71-187B9648A5B7}" dt="2025-12-12T16:27:01.475" v="161"/>
        <pc:sldMkLst>
          <pc:docMk/>
          <pc:sldMk cId="28594496" sldId="259"/>
        </pc:sldMkLst>
      </pc:sldChg>
      <pc:sldChg chg="ord">
        <pc:chgData name="Laurence Cook (UG)" userId="d3e99050-a7fc-43ef-8abb-3b78d7f6258c" providerId="ADAL" clId="{DDCB70E0-3D3E-40C4-9A71-187B9648A5B7}" dt="2025-12-12T16:27:06.916" v="163"/>
        <pc:sldMkLst>
          <pc:docMk/>
          <pc:sldMk cId="537014527" sldId="260"/>
        </pc:sldMkLst>
      </pc:sldChg>
      <pc:sldChg chg="ord">
        <pc:chgData name="Laurence Cook (UG)" userId="d3e99050-a7fc-43ef-8abb-3b78d7f6258c" providerId="ADAL" clId="{DDCB70E0-3D3E-40C4-9A71-187B9648A5B7}" dt="2025-12-12T16:27:04.150" v="162"/>
        <pc:sldMkLst>
          <pc:docMk/>
          <pc:sldMk cId="3915317814" sldId="261"/>
        </pc:sldMkLst>
      </pc:sldChg>
      <pc:sldChg chg="addSp modSp">
        <pc:chgData name="Laurence Cook (UG)" userId="d3e99050-a7fc-43ef-8abb-3b78d7f6258c" providerId="ADAL" clId="{DDCB70E0-3D3E-40C4-9A71-187B9648A5B7}" dt="2025-12-12T13:06:11.909" v="11" actId="767"/>
        <pc:sldMkLst>
          <pc:docMk/>
          <pc:sldMk cId="3259917870" sldId="262"/>
        </pc:sldMkLst>
        <pc:spChg chg="add mod">
          <ac:chgData name="Laurence Cook (UG)" userId="d3e99050-a7fc-43ef-8abb-3b78d7f6258c" providerId="ADAL" clId="{DDCB70E0-3D3E-40C4-9A71-187B9648A5B7}" dt="2025-12-12T13:05:30.455" v="10" actId="767"/>
          <ac:spMkLst>
            <pc:docMk/>
            <pc:sldMk cId="3259917870" sldId="262"/>
            <ac:spMk id="8" creationId="{F791153E-BC2F-5955-AE85-E2F62543D027}"/>
          </ac:spMkLst>
        </pc:spChg>
        <pc:spChg chg="add mod">
          <ac:chgData name="Laurence Cook (UG)" userId="d3e99050-a7fc-43ef-8abb-3b78d7f6258c" providerId="ADAL" clId="{DDCB70E0-3D3E-40C4-9A71-187B9648A5B7}" dt="2025-12-12T13:06:11.909" v="11" actId="767"/>
          <ac:spMkLst>
            <pc:docMk/>
            <pc:sldMk cId="3259917870" sldId="262"/>
            <ac:spMk id="9" creationId="{AA49DB93-847D-7F4E-85A9-922D3982A8A1}"/>
          </ac:spMkLst>
        </pc:spChg>
      </pc:sldChg>
      <pc:sldChg chg="ord">
        <pc:chgData name="Laurence Cook (UG)" userId="d3e99050-a7fc-43ef-8abb-3b78d7f6258c" providerId="ADAL" clId="{DDCB70E0-3D3E-40C4-9A71-187B9648A5B7}" dt="2025-12-12T15:20:28.901" v="143"/>
        <pc:sldMkLst>
          <pc:docMk/>
          <pc:sldMk cId="891147723" sldId="263"/>
        </pc:sldMkLst>
      </pc:sldChg>
      <pc:sldChg chg="addSp delSp modSp">
        <pc:chgData name="Laurence Cook (UG)" userId="d3e99050-a7fc-43ef-8abb-3b78d7f6258c" providerId="ADAL" clId="{DDCB70E0-3D3E-40C4-9A71-187B9648A5B7}" dt="2025-12-12T15:27:31.641" v="145"/>
        <pc:sldMkLst>
          <pc:docMk/>
          <pc:sldMk cId="2835471880" sldId="264"/>
        </pc:sldMkLst>
        <pc:spChg chg="add mod">
          <ac:chgData name="Laurence Cook (UG)" userId="d3e99050-a7fc-43ef-8abb-3b78d7f6258c" providerId="ADAL" clId="{DDCB70E0-3D3E-40C4-9A71-187B9648A5B7}" dt="2025-12-12T12:56:44.078" v="1" actId="767"/>
          <ac:spMkLst>
            <pc:docMk/>
            <pc:sldMk cId="2835471880" sldId="264"/>
            <ac:spMk id="3" creationId="{23545BC8-DB8F-BE92-7A64-45585E2F0230}"/>
          </ac:spMkLst>
        </pc:spChg>
        <pc:inkChg chg="del">
          <ac:chgData name="Laurence Cook (UG)" userId="d3e99050-a7fc-43ef-8abb-3b78d7f6258c" providerId="ADAL" clId="{DDCB70E0-3D3E-40C4-9A71-187B9648A5B7}" dt="2025-12-12T15:27:30.396" v="144"/>
          <ac:inkMkLst>
            <pc:docMk/>
            <pc:sldMk cId="2835471880" sldId="264"/>
            <ac:inkMk id="35" creationId="{B2CF88E9-8A05-CD99-7762-96A2BAC95EE5}"/>
          </ac:inkMkLst>
        </pc:inkChg>
        <pc:inkChg chg="add mod">
          <ac:chgData name="Laurence Cook (UG)" userId="d3e99050-a7fc-43ef-8abb-3b78d7f6258c" providerId="ADAL" clId="{DDCB70E0-3D3E-40C4-9A71-187B9648A5B7}" dt="2025-12-12T15:27:31.641" v="145"/>
          <ac:inkMkLst>
            <pc:docMk/>
            <pc:sldMk cId="2835471880" sldId="264"/>
            <ac:inkMk id="36" creationId="{DAF77F32-AD05-5026-B675-66736F474566}"/>
          </ac:inkMkLst>
        </pc:inkChg>
      </pc:sldChg>
      <pc:sldChg chg="addSp modSp">
        <pc:chgData name="Laurence Cook (UG)" userId="d3e99050-a7fc-43ef-8abb-3b78d7f6258c" providerId="ADAL" clId="{DDCB70E0-3D3E-40C4-9A71-187B9648A5B7}" dt="2025-12-12T15:51:57.427" v="159"/>
        <pc:sldMkLst>
          <pc:docMk/>
          <pc:sldMk cId="2551747516" sldId="268"/>
        </pc:sldMkLst>
        <pc:spChg chg="add mod">
          <ac:chgData name="Laurence Cook (UG)" userId="d3e99050-a7fc-43ef-8abb-3b78d7f6258c" providerId="ADAL" clId="{DDCB70E0-3D3E-40C4-9A71-187B9648A5B7}" dt="2025-12-12T12:49:24.152" v="0" actId="767"/>
          <ac:spMkLst>
            <pc:docMk/>
            <pc:sldMk cId="2551747516" sldId="268"/>
            <ac:spMk id="7" creationId="{3518AB9B-EF8E-F069-A453-7D6DCFE21997}"/>
          </ac:spMkLst>
        </pc:spChg>
        <pc:spChg chg="add mod">
          <ac:chgData name="Laurence Cook (UG)" userId="d3e99050-a7fc-43ef-8abb-3b78d7f6258c" providerId="ADAL" clId="{DDCB70E0-3D3E-40C4-9A71-187B9648A5B7}" dt="2025-12-12T15:08:37.158" v="142" actId="767"/>
          <ac:spMkLst>
            <pc:docMk/>
            <pc:sldMk cId="2551747516" sldId="268"/>
            <ac:spMk id="8" creationId="{AF796350-046E-657B-8733-AD6F681B7292}"/>
          </ac:spMkLst>
        </pc:spChg>
        <pc:spChg chg="add mod">
          <ac:chgData name="Laurence Cook (UG)" userId="d3e99050-a7fc-43ef-8abb-3b78d7f6258c" providerId="ADAL" clId="{DDCB70E0-3D3E-40C4-9A71-187B9648A5B7}" dt="2025-12-12T15:50:18.709" v="157"/>
          <ac:spMkLst>
            <pc:docMk/>
            <pc:sldMk cId="2551747516" sldId="268"/>
            <ac:spMk id="9" creationId="{38AF3E0F-B7D5-C97D-AD1F-0388CE21765D}"/>
          </ac:spMkLst>
        </pc:spChg>
        <pc:spChg chg="add mod">
          <ac:chgData name="Laurence Cook (UG)" userId="d3e99050-a7fc-43ef-8abb-3b78d7f6258c" providerId="ADAL" clId="{DDCB70E0-3D3E-40C4-9A71-187B9648A5B7}" dt="2025-12-12T15:51:57.427" v="159"/>
          <ac:spMkLst>
            <pc:docMk/>
            <pc:sldMk cId="2551747516" sldId="268"/>
            <ac:spMk id="10" creationId="{2DAD135E-703E-448A-C543-4E1691B6EAA5}"/>
          </ac:spMkLst>
        </pc:spChg>
      </pc:sldChg>
      <pc:sldChg chg="addSp modSp">
        <pc:chgData name="Laurence Cook (UG)" userId="d3e99050-a7fc-43ef-8abb-3b78d7f6258c" providerId="ADAL" clId="{DDCB70E0-3D3E-40C4-9A71-187B9648A5B7}" dt="2025-12-12T13:04:31.824" v="9" actId="767"/>
        <pc:sldMkLst>
          <pc:docMk/>
          <pc:sldMk cId="3937152450" sldId="269"/>
        </pc:sldMkLst>
        <pc:spChg chg="add mod">
          <ac:chgData name="Laurence Cook (UG)" userId="d3e99050-a7fc-43ef-8abb-3b78d7f6258c" providerId="ADAL" clId="{DDCB70E0-3D3E-40C4-9A71-187B9648A5B7}" dt="2025-12-12T13:04:31.824" v="9" actId="767"/>
          <ac:spMkLst>
            <pc:docMk/>
            <pc:sldMk cId="3937152450" sldId="269"/>
            <ac:spMk id="4" creationId="{F665970B-A530-53C3-96EA-CBC14A726034}"/>
          </ac:spMkLst>
        </pc:spChg>
      </pc:sldChg>
      <pc:sldChg chg="addSp delSp modSp">
        <pc:chgData name="Laurence Cook (UG)" userId="d3e99050-a7fc-43ef-8abb-3b78d7f6258c" providerId="ADAL" clId="{DDCB70E0-3D3E-40C4-9A71-187B9648A5B7}" dt="2025-12-12T13:02:16.909" v="8"/>
        <pc:sldMkLst>
          <pc:docMk/>
          <pc:sldMk cId="2890818082" sldId="271"/>
        </pc:sldMkLst>
        <pc:spChg chg="add del">
          <ac:chgData name="Laurence Cook (UG)" userId="d3e99050-a7fc-43ef-8abb-3b78d7f6258c" providerId="ADAL" clId="{DDCB70E0-3D3E-40C4-9A71-187B9648A5B7}" dt="2025-12-12T13:01:12.684" v="4" actId="931"/>
          <ac:spMkLst>
            <pc:docMk/>
            <pc:sldMk cId="2890818082" sldId="271"/>
            <ac:spMk id="3" creationId="{009ABFC7-5859-3263-E0AD-445AE3F5CE73}"/>
          </ac:spMkLst>
        </pc:spChg>
        <pc:spChg chg="add mod">
          <ac:chgData name="Laurence Cook (UG)" userId="d3e99050-a7fc-43ef-8abb-3b78d7f6258c" providerId="ADAL" clId="{DDCB70E0-3D3E-40C4-9A71-187B9648A5B7}" dt="2025-12-12T13:01:43.119" v="6"/>
          <ac:spMkLst>
            <pc:docMk/>
            <pc:sldMk cId="2890818082" sldId="271"/>
            <ac:spMk id="17" creationId="{79036BF7-CA05-4B3E-D515-F2D35CC13415}"/>
          </ac:spMkLst>
        </pc:spChg>
        <pc:spChg chg="add mod">
          <ac:chgData name="Laurence Cook (UG)" userId="d3e99050-a7fc-43ef-8abb-3b78d7f6258c" providerId="ADAL" clId="{DDCB70E0-3D3E-40C4-9A71-187B9648A5B7}" dt="2025-12-12T13:02:16.909" v="8"/>
          <ac:spMkLst>
            <pc:docMk/>
            <pc:sldMk cId="2890818082" sldId="271"/>
            <ac:spMk id="18" creationId="{5B045D63-8BC8-C1C8-DEF2-2A8B276D00A8}"/>
          </ac:spMkLst>
        </pc:spChg>
        <pc:picChg chg="add mod">
          <ac:chgData name="Laurence Cook (UG)" userId="d3e99050-a7fc-43ef-8abb-3b78d7f6258c" providerId="ADAL" clId="{DDCB70E0-3D3E-40C4-9A71-187B9648A5B7}" dt="2025-12-12T13:01:03.548" v="3" actId="931"/>
          <ac:picMkLst>
            <pc:docMk/>
            <pc:sldMk cId="2890818082" sldId="271"/>
            <ac:picMk id="8" creationId="{52DBA714-8292-A847-E9C8-CE81A3D0AF49}"/>
          </ac:picMkLst>
        </pc:picChg>
        <pc:picChg chg="add mod">
          <ac:chgData name="Laurence Cook (UG)" userId="d3e99050-a7fc-43ef-8abb-3b78d7f6258c" providerId="ADAL" clId="{DDCB70E0-3D3E-40C4-9A71-187B9648A5B7}" dt="2025-12-12T13:01:03.548" v="3" actId="931"/>
          <ac:picMkLst>
            <pc:docMk/>
            <pc:sldMk cId="2890818082" sldId="271"/>
            <ac:picMk id="10" creationId="{828423DD-4B2D-7CED-2374-302C9643A8A9}"/>
          </ac:picMkLst>
        </pc:picChg>
        <pc:picChg chg="add mod">
          <ac:chgData name="Laurence Cook (UG)" userId="d3e99050-a7fc-43ef-8abb-3b78d7f6258c" providerId="ADAL" clId="{DDCB70E0-3D3E-40C4-9A71-187B9648A5B7}" dt="2025-12-12T13:01:03.548" v="3" actId="931"/>
          <ac:picMkLst>
            <pc:docMk/>
            <pc:sldMk cId="2890818082" sldId="271"/>
            <ac:picMk id="12" creationId="{6E992979-3973-31CE-3AFC-C8B798266B26}"/>
          </ac:picMkLst>
        </pc:picChg>
        <pc:picChg chg="add mod">
          <ac:chgData name="Laurence Cook (UG)" userId="d3e99050-a7fc-43ef-8abb-3b78d7f6258c" providerId="ADAL" clId="{DDCB70E0-3D3E-40C4-9A71-187B9648A5B7}" dt="2025-12-12T13:01:03.548" v="3" actId="931"/>
          <ac:picMkLst>
            <pc:docMk/>
            <pc:sldMk cId="2890818082" sldId="271"/>
            <ac:picMk id="14" creationId="{724481D8-CA20-AC8E-3F60-6209139FA046}"/>
          </ac:picMkLst>
        </pc:picChg>
        <pc:picChg chg="add mod">
          <ac:chgData name="Laurence Cook (UG)" userId="d3e99050-a7fc-43ef-8abb-3b78d7f6258c" providerId="ADAL" clId="{DDCB70E0-3D3E-40C4-9A71-187B9648A5B7}" dt="2025-12-12T13:01:12.684" v="4" actId="931"/>
          <ac:picMkLst>
            <pc:docMk/>
            <pc:sldMk cId="2890818082" sldId="271"/>
            <ac:picMk id="16" creationId="{20EBF429-2A4A-8A54-5928-960C4ADFCEB8}"/>
          </ac:picMkLst>
        </pc:picChg>
      </pc:sldChg>
      <pc:sldChg chg="addSp delSp modSp">
        <pc:chgData name="Laurence Cook (UG)" userId="d3e99050-a7fc-43ef-8abb-3b78d7f6258c" providerId="ADAL" clId="{DDCB70E0-3D3E-40C4-9A71-187B9648A5B7}" dt="2025-12-12T15:37:26.936" v="148"/>
        <pc:sldMkLst>
          <pc:docMk/>
          <pc:sldMk cId="3143027925" sldId="273"/>
        </pc:sldMkLst>
        <pc:spChg chg="del">
          <ac:chgData name="Laurence Cook (UG)" userId="d3e99050-a7fc-43ef-8abb-3b78d7f6258c" providerId="ADAL" clId="{DDCB70E0-3D3E-40C4-9A71-187B9648A5B7}" dt="2025-12-12T13:13:37.823" v="12"/>
          <ac:spMkLst>
            <pc:docMk/>
            <pc:sldMk cId="3143027925" sldId="273"/>
            <ac:spMk id="3" creationId="{0BDF4F9C-679B-EEA0-F1AA-2800DC61F12D}"/>
          </ac:spMkLst>
        </pc:spChg>
        <pc:spChg chg="add mod">
          <ac:chgData name="Laurence Cook (UG)" userId="d3e99050-a7fc-43ef-8abb-3b78d7f6258c" providerId="ADAL" clId="{DDCB70E0-3D3E-40C4-9A71-187B9648A5B7}" dt="2025-12-12T13:18:10.423" v="30" actId="767"/>
          <ac:spMkLst>
            <pc:docMk/>
            <pc:sldMk cId="3143027925" sldId="273"/>
            <ac:spMk id="4" creationId="{A9EC5A48-529A-3962-5208-6FC18011E4A7}"/>
          </ac:spMkLst>
        </pc:spChg>
        <pc:spChg chg="add mod">
          <ac:chgData name="Laurence Cook (UG)" userId="d3e99050-a7fc-43ef-8abb-3b78d7f6258c" providerId="ADAL" clId="{DDCB70E0-3D3E-40C4-9A71-187B9648A5B7}" dt="2025-12-12T15:37:01.503" v="147" actId="767"/>
          <ac:spMkLst>
            <pc:docMk/>
            <pc:sldMk cId="3143027925" sldId="273"/>
            <ac:spMk id="5" creationId="{AB2A8FD5-B4A9-B006-9DC9-8B447B5C08F5}"/>
          </ac:spMkLst>
        </pc:spChg>
        <pc:spChg chg="add mod">
          <ac:chgData name="Laurence Cook (UG)" userId="d3e99050-a7fc-43ef-8abb-3b78d7f6258c" providerId="ADAL" clId="{DDCB70E0-3D3E-40C4-9A71-187B9648A5B7}" dt="2025-12-12T15:37:26.936" v="148"/>
          <ac:spMkLst>
            <pc:docMk/>
            <pc:sldMk cId="3143027925" sldId="273"/>
            <ac:spMk id="6" creationId="{C29CBDFB-4523-231E-E05C-9624B1ACC5B2}"/>
          </ac:spMkLst>
        </pc:spChg>
        <pc:picChg chg="add mod">
          <ac:chgData name="Laurence Cook (UG)" userId="d3e99050-a7fc-43ef-8abb-3b78d7f6258c" providerId="ADAL" clId="{DDCB70E0-3D3E-40C4-9A71-187B9648A5B7}" dt="2025-12-12T13:17:27.505" v="29" actId="14100"/>
          <ac:picMkLst>
            <pc:docMk/>
            <pc:sldMk cId="3143027925" sldId="273"/>
            <ac:picMk id="1026" creationId="{9E40D5C8-4F25-90D1-6250-996E0AC23542}"/>
          </ac:picMkLst>
        </pc:picChg>
        <pc:picChg chg="add mod">
          <ac:chgData name="Laurence Cook (UG)" userId="d3e99050-a7fc-43ef-8abb-3b78d7f6258c" providerId="ADAL" clId="{DDCB70E0-3D3E-40C4-9A71-187B9648A5B7}" dt="2025-12-12T13:17:19.882" v="27" actId="1076"/>
          <ac:picMkLst>
            <pc:docMk/>
            <pc:sldMk cId="3143027925" sldId="273"/>
            <ac:picMk id="1028" creationId="{2EAAB1E3-C4A2-2C8C-663B-AC630F90CE3A}"/>
          </ac:picMkLst>
        </pc:picChg>
      </pc:sldChg>
      <pc:sldChg chg="addSp delSp modSp">
        <pc:chgData name="Laurence Cook (UG)" userId="d3e99050-a7fc-43ef-8abb-3b78d7f6258c" providerId="ADAL" clId="{DDCB70E0-3D3E-40C4-9A71-187B9648A5B7}" dt="2025-12-12T15:42:59.949" v="152" actId="767"/>
        <pc:sldMkLst>
          <pc:docMk/>
          <pc:sldMk cId="2639821260" sldId="274"/>
        </pc:sldMkLst>
        <pc:spChg chg="del">
          <ac:chgData name="Laurence Cook (UG)" userId="d3e99050-a7fc-43ef-8abb-3b78d7f6258c" providerId="ADAL" clId="{DDCB70E0-3D3E-40C4-9A71-187B9648A5B7}" dt="2025-12-12T13:22:58.453" v="31"/>
          <ac:spMkLst>
            <pc:docMk/>
            <pc:sldMk cId="2639821260" sldId="274"/>
            <ac:spMk id="3" creationId="{65DC142B-1DBE-55F9-D7D0-FB8FE89EC021}"/>
          </ac:spMkLst>
        </pc:spChg>
        <pc:spChg chg="add mod">
          <ac:chgData name="Laurence Cook (UG)" userId="d3e99050-a7fc-43ef-8abb-3b78d7f6258c" providerId="ADAL" clId="{DDCB70E0-3D3E-40C4-9A71-187B9648A5B7}" dt="2025-12-12T13:23:10.320" v="33" actId="767"/>
          <ac:spMkLst>
            <pc:docMk/>
            <pc:sldMk cId="2639821260" sldId="274"/>
            <ac:spMk id="4" creationId="{3EE5A125-69A6-0FF6-D6D2-220793E43938}"/>
          </ac:spMkLst>
        </pc:spChg>
        <pc:spChg chg="add mod">
          <ac:chgData name="Laurence Cook (UG)" userId="d3e99050-a7fc-43ef-8abb-3b78d7f6258c" providerId="ADAL" clId="{DDCB70E0-3D3E-40C4-9A71-187B9648A5B7}" dt="2025-12-12T13:40:56.500" v="54"/>
          <ac:spMkLst>
            <pc:docMk/>
            <pc:sldMk cId="2639821260" sldId="274"/>
            <ac:spMk id="5" creationId="{546100F6-B922-D57C-02D9-DDB55FA77908}"/>
          </ac:spMkLst>
        </pc:spChg>
        <pc:spChg chg="add del mod">
          <ac:chgData name="Laurence Cook (UG)" userId="d3e99050-a7fc-43ef-8abb-3b78d7f6258c" providerId="ADAL" clId="{DDCB70E0-3D3E-40C4-9A71-187B9648A5B7}" dt="2025-12-12T14:35:32.571" v="129"/>
          <ac:spMkLst>
            <pc:docMk/>
            <pc:sldMk cId="2639821260" sldId="274"/>
            <ac:spMk id="6" creationId="{9347379D-57E5-6883-C932-A83A89103672}"/>
          </ac:spMkLst>
        </pc:spChg>
        <pc:spChg chg="add mod">
          <ac:chgData name="Laurence Cook (UG)" userId="d3e99050-a7fc-43ef-8abb-3b78d7f6258c" providerId="ADAL" clId="{DDCB70E0-3D3E-40C4-9A71-187B9648A5B7}" dt="2025-12-12T15:42:06.897" v="151" actId="767"/>
          <ac:spMkLst>
            <pc:docMk/>
            <pc:sldMk cId="2639821260" sldId="274"/>
            <ac:spMk id="7" creationId="{982A7D95-0231-864D-3F26-2DA29FA01D93}"/>
          </ac:spMkLst>
        </pc:spChg>
        <pc:spChg chg="add mod">
          <ac:chgData name="Laurence Cook (UG)" userId="d3e99050-a7fc-43ef-8abb-3b78d7f6258c" providerId="ADAL" clId="{DDCB70E0-3D3E-40C4-9A71-187B9648A5B7}" dt="2025-12-12T15:42:59.949" v="152" actId="767"/>
          <ac:spMkLst>
            <pc:docMk/>
            <pc:sldMk cId="2639821260" sldId="274"/>
            <ac:spMk id="8" creationId="{DC914521-B038-BFE8-DD08-48BAFCBE3609}"/>
          </ac:spMkLst>
        </pc:spChg>
        <pc:picChg chg="add mod">
          <ac:chgData name="Laurence Cook (UG)" userId="d3e99050-a7fc-43ef-8abb-3b78d7f6258c" providerId="ADAL" clId="{DDCB70E0-3D3E-40C4-9A71-187B9648A5B7}" dt="2025-12-12T13:28:26.411" v="46" actId="1076"/>
          <ac:picMkLst>
            <pc:docMk/>
            <pc:sldMk cId="2639821260" sldId="274"/>
            <ac:picMk id="2050" creationId="{3788465A-BE9A-A579-A4EB-852F40501838}"/>
          </ac:picMkLst>
        </pc:picChg>
        <pc:picChg chg="add del mod">
          <ac:chgData name="Laurence Cook (UG)" userId="d3e99050-a7fc-43ef-8abb-3b78d7f6258c" providerId="ADAL" clId="{DDCB70E0-3D3E-40C4-9A71-187B9648A5B7}" dt="2025-12-12T13:28:54.129" v="47" actId="478"/>
          <ac:picMkLst>
            <pc:docMk/>
            <pc:sldMk cId="2639821260" sldId="274"/>
            <ac:picMk id="2052" creationId="{2340A954-9B10-FB84-88C7-168342784E40}"/>
          </ac:picMkLst>
        </pc:picChg>
        <pc:picChg chg="add mod">
          <ac:chgData name="Laurence Cook (UG)" userId="d3e99050-a7fc-43ef-8abb-3b78d7f6258c" providerId="ADAL" clId="{DDCB70E0-3D3E-40C4-9A71-187B9648A5B7}" dt="2025-12-12T13:28:59.530" v="50" actId="14100"/>
          <ac:picMkLst>
            <pc:docMk/>
            <pc:sldMk cId="2639821260" sldId="274"/>
            <ac:picMk id="2054" creationId="{77446790-6C55-C451-E733-8DED06E29542}"/>
          </ac:picMkLst>
        </pc:picChg>
      </pc:sldChg>
      <pc:sldChg chg="addSp delSp modSp">
        <pc:chgData name="Laurence Cook (UG)" userId="d3e99050-a7fc-43ef-8abb-3b78d7f6258c" providerId="ADAL" clId="{DDCB70E0-3D3E-40C4-9A71-187B9648A5B7}" dt="2025-12-12T15:40:17.408" v="150" actId="767"/>
        <pc:sldMkLst>
          <pc:docMk/>
          <pc:sldMk cId="1869391733" sldId="277"/>
        </pc:sldMkLst>
        <pc:spChg chg="add mod">
          <ac:chgData name="Laurence Cook (UG)" userId="d3e99050-a7fc-43ef-8abb-3b78d7f6258c" providerId="ADAL" clId="{DDCB70E0-3D3E-40C4-9A71-187B9648A5B7}" dt="2025-12-12T15:40:17.408" v="150" actId="767"/>
          <ac:spMkLst>
            <pc:docMk/>
            <pc:sldMk cId="1869391733" sldId="277"/>
            <ac:spMk id="187" creationId="{5250E5C9-2CD4-94C2-B50B-CB59FC2EF9BE}"/>
          </ac:spMkLst>
        </pc:spChg>
        <pc:grpChg chg="del mod">
          <ac:chgData name="Laurence Cook (UG)" userId="d3e99050-a7fc-43ef-8abb-3b78d7f6258c" providerId="ADAL" clId="{DDCB70E0-3D3E-40C4-9A71-187B9648A5B7}" dt="2025-12-12T14:17:51.944" v="61"/>
          <ac:grpSpMkLst>
            <pc:docMk/>
            <pc:sldMk cId="1869391733" sldId="277"/>
            <ac:grpSpMk id="17" creationId="{5777B719-4AA8-9DCB-142E-B961AA662DA7}"/>
          </ac:grpSpMkLst>
        </pc:grpChg>
        <pc:grpChg chg="del mod">
          <ac:chgData name="Laurence Cook (UG)" userId="d3e99050-a7fc-43ef-8abb-3b78d7f6258c" providerId="ADAL" clId="{DDCB70E0-3D3E-40C4-9A71-187B9648A5B7}" dt="2025-12-12T14:17:59.913" v="62"/>
          <ac:grpSpMkLst>
            <pc:docMk/>
            <pc:sldMk cId="1869391733" sldId="277"/>
            <ac:grpSpMk id="19" creationId="{8699D3E8-6FD3-ED24-1969-8EE2B140C3A9}"/>
          </ac:grpSpMkLst>
        </pc:grpChg>
        <pc:grpChg chg="del mod">
          <ac:chgData name="Laurence Cook (UG)" userId="d3e99050-a7fc-43ef-8abb-3b78d7f6258c" providerId="ADAL" clId="{DDCB70E0-3D3E-40C4-9A71-187B9648A5B7}" dt="2025-12-12T14:18:00.851" v="63"/>
          <ac:grpSpMkLst>
            <pc:docMk/>
            <pc:sldMk cId="1869391733" sldId="277"/>
            <ac:grpSpMk id="28" creationId="{899B01C1-979D-6238-0A92-9F8390870FEC}"/>
          </ac:grpSpMkLst>
        </pc:grpChg>
        <pc:grpChg chg="del mod">
          <ac:chgData name="Laurence Cook (UG)" userId="d3e99050-a7fc-43ef-8abb-3b78d7f6258c" providerId="ADAL" clId="{DDCB70E0-3D3E-40C4-9A71-187B9648A5B7}" dt="2025-12-12T14:18:02.299" v="64"/>
          <ac:grpSpMkLst>
            <pc:docMk/>
            <pc:sldMk cId="1869391733" sldId="277"/>
            <ac:grpSpMk id="30" creationId="{5F5F9A7A-3C56-C126-5664-F35D81BC314C}"/>
          </ac:grpSpMkLst>
        </pc:grpChg>
        <pc:grpChg chg="del mod">
          <ac:chgData name="Laurence Cook (UG)" userId="d3e99050-a7fc-43ef-8abb-3b78d7f6258c" providerId="ADAL" clId="{DDCB70E0-3D3E-40C4-9A71-187B9648A5B7}" dt="2025-12-12T14:18:23.552" v="71"/>
          <ac:grpSpMkLst>
            <pc:docMk/>
            <pc:sldMk cId="1869391733" sldId="277"/>
            <ac:grpSpMk id="32" creationId="{C8EDF5EE-F851-EB35-1B36-B01B0C4DA7CA}"/>
          </ac:grpSpMkLst>
        </pc:grpChg>
        <pc:grpChg chg="del mod">
          <ac:chgData name="Laurence Cook (UG)" userId="d3e99050-a7fc-43ef-8abb-3b78d7f6258c" providerId="ADAL" clId="{DDCB70E0-3D3E-40C4-9A71-187B9648A5B7}" dt="2025-12-12T14:18:05.043" v="66"/>
          <ac:grpSpMkLst>
            <pc:docMk/>
            <pc:sldMk cId="1869391733" sldId="277"/>
            <ac:grpSpMk id="35" creationId="{2E01DF14-7125-51D9-1604-DB0BF90C88AF}"/>
          </ac:grpSpMkLst>
        </pc:grpChg>
        <pc:grpChg chg="del mod">
          <ac:chgData name="Laurence Cook (UG)" userId="d3e99050-a7fc-43ef-8abb-3b78d7f6258c" providerId="ADAL" clId="{DDCB70E0-3D3E-40C4-9A71-187B9648A5B7}" dt="2025-12-12T14:18:06.950" v="67"/>
          <ac:grpSpMkLst>
            <pc:docMk/>
            <pc:sldMk cId="1869391733" sldId="277"/>
            <ac:grpSpMk id="37" creationId="{811A746E-4334-E00F-5A7F-503C62892D84}"/>
          </ac:grpSpMkLst>
        </pc:grpChg>
        <pc:grpChg chg="del mod">
          <ac:chgData name="Laurence Cook (UG)" userId="d3e99050-a7fc-43ef-8abb-3b78d7f6258c" providerId="ADAL" clId="{DDCB70E0-3D3E-40C4-9A71-187B9648A5B7}" dt="2025-12-12T14:18:08.791" v="68"/>
          <ac:grpSpMkLst>
            <pc:docMk/>
            <pc:sldMk cId="1869391733" sldId="277"/>
            <ac:grpSpMk id="40" creationId="{2B3B1159-E4A2-8BC4-908C-D20517DFDBFD}"/>
          </ac:grpSpMkLst>
        </pc:grpChg>
        <pc:grpChg chg="del mod">
          <ac:chgData name="Laurence Cook (UG)" userId="d3e99050-a7fc-43ef-8abb-3b78d7f6258c" providerId="ADAL" clId="{DDCB70E0-3D3E-40C4-9A71-187B9648A5B7}" dt="2025-12-12T14:18:10.152" v="69"/>
          <ac:grpSpMkLst>
            <pc:docMk/>
            <pc:sldMk cId="1869391733" sldId="277"/>
            <ac:grpSpMk id="43" creationId="{99DAFF7C-0484-8D57-93A0-F7BB97D886AA}"/>
          </ac:grpSpMkLst>
        </pc:grpChg>
        <pc:grpChg chg="del mod">
          <ac:chgData name="Laurence Cook (UG)" userId="d3e99050-a7fc-43ef-8abb-3b78d7f6258c" providerId="ADAL" clId="{DDCB70E0-3D3E-40C4-9A71-187B9648A5B7}" dt="2025-12-12T14:18:12.127" v="70"/>
          <ac:grpSpMkLst>
            <pc:docMk/>
            <pc:sldMk cId="1869391733" sldId="277"/>
            <ac:grpSpMk id="45" creationId="{AE267C7E-3170-9E1F-6764-9470EBB8C6AF}"/>
          </ac:grpSpMkLst>
        </pc:grpChg>
        <pc:grpChg chg="del mod">
          <ac:chgData name="Laurence Cook (UG)" userId="d3e99050-a7fc-43ef-8abb-3b78d7f6258c" providerId="ADAL" clId="{DDCB70E0-3D3E-40C4-9A71-187B9648A5B7}" dt="2025-12-12T14:22:07.437" v="111"/>
          <ac:grpSpMkLst>
            <pc:docMk/>
            <pc:sldMk cId="1869391733" sldId="277"/>
            <ac:grpSpMk id="48" creationId="{1FD2C867-3EAC-5B47-C4FE-C46981196F6C}"/>
          </ac:grpSpMkLst>
        </pc:grpChg>
        <pc:grpChg chg="del mod">
          <ac:chgData name="Laurence Cook (UG)" userId="d3e99050-a7fc-43ef-8abb-3b78d7f6258c" providerId="ADAL" clId="{DDCB70E0-3D3E-40C4-9A71-187B9648A5B7}" dt="2025-12-12T14:19:50.900" v="79"/>
          <ac:grpSpMkLst>
            <pc:docMk/>
            <pc:sldMk cId="1869391733" sldId="277"/>
            <ac:grpSpMk id="51" creationId="{CB12D29A-94B9-7AC7-E89C-3AB69F9AA836}"/>
          </ac:grpSpMkLst>
        </pc:grpChg>
        <pc:grpChg chg="mod">
          <ac:chgData name="Laurence Cook (UG)" userId="d3e99050-a7fc-43ef-8abb-3b78d7f6258c" providerId="ADAL" clId="{DDCB70E0-3D3E-40C4-9A71-187B9648A5B7}" dt="2025-12-12T14:18:31.456" v="72"/>
          <ac:grpSpMkLst>
            <pc:docMk/>
            <pc:sldMk cId="1869391733" sldId="277"/>
            <ac:grpSpMk id="54" creationId="{71A0A309-0898-D6AF-972C-DF193C800F72}"/>
          </ac:grpSpMkLst>
        </pc:grpChg>
        <pc:grpChg chg="mod">
          <ac:chgData name="Laurence Cook (UG)" userId="d3e99050-a7fc-43ef-8abb-3b78d7f6258c" providerId="ADAL" clId="{DDCB70E0-3D3E-40C4-9A71-187B9648A5B7}" dt="2025-12-12T14:18:34.382" v="73"/>
          <ac:grpSpMkLst>
            <pc:docMk/>
            <pc:sldMk cId="1869391733" sldId="277"/>
            <ac:grpSpMk id="57" creationId="{71701DED-CF5B-63A7-1D06-FC6FB008D29D}"/>
          </ac:grpSpMkLst>
        </pc:grpChg>
        <pc:grpChg chg="del mod">
          <ac:chgData name="Laurence Cook (UG)" userId="d3e99050-a7fc-43ef-8abb-3b78d7f6258c" providerId="ADAL" clId="{DDCB70E0-3D3E-40C4-9A71-187B9648A5B7}" dt="2025-12-12T14:18:53.019" v="75"/>
          <ac:grpSpMkLst>
            <pc:docMk/>
            <pc:sldMk cId="1869391733" sldId="277"/>
            <ac:grpSpMk id="62" creationId="{A0D5B67F-DDE2-4168-1A50-E8DE73BF5C81}"/>
          </ac:grpSpMkLst>
        </pc:grpChg>
        <pc:grpChg chg="del mod">
          <ac:chgData name="Laurence Cook (UG)" userId="d3e99050-a7fc-43ef-8abb-3b78d7f6258c" providerId="ADAL" clId="{DDCB70E0-3D3E-40C4-9A71-187B9648A5B7}" dt="2025-12-12T14:18:57.641" v="76"/>
          <ac:grpSpMkLst>
            <pc:docMk/>
            <pc:sldMk cId="1869391733" sldId="277"/>
            <ac:grpSpMk id="69" creationId="{60BDCC32-FFE1-37B7-F794-40727FFE21F6}"/>
          </ac:grpSpMkLst>
        </pc:grpChg>
        <pc:grpChg chg="del mod">
          <ac:chgData name="Laurence Cook (UG)" userId="d3e99050-a7fc-43ef-8abb-3b78d7f6258c" providerId="ADAL" clId="{DDCB70E0-3D3E-40C4-9A71-187B9648A5B7}" dt="2025-12-12T14:22:12.433" v="113"/>
          <ac:grpSpMkLst>
            <pc:docMk/>
            <pc:sldMk cId="1869391733" sldId="277"/>
            <ac:grpSpMk id="74" creationId="{060F149E-C041-583D-D973-01C7E1A638C9}"/>
          </ac:grpSpMkLst>
        </pc:grpChg>
        <pc:grpChg chg="del mod">
          <ac:chgData name="Laurence Cook (UG)" userId="d3e99050-a7fc-43ef-8abb-3b78d7f6258c" providerId="ADAL" clId="{DDCB70E0-3D3E-40C4-9A71-187B9648A5B7}" dt="2025-12-12T14:19:42.293" v="78"/>
          <ac:grpSpMkLst>
            <pc:docMk/>
            <pc:sldMk cId="1869391733" sldId="277"/>
            <ac:grpSpMk id="87" creationId="{A840EA61-A4E9-FFAD-D2D4-ABA90F13DEA0}"/>
          </ac:grpSpMkLst>
        </pc:grpChg>
        <pc:grpChg chg="del mod">
          <ac:chgData name="Laurence Cook (UG)" userId="d3e99050-a7fc-43ef-8abb-3b78d7f6258c" providerId="ADAL" clId="{DDCB70E0-3D3E-40C4-9A71-187B9648A5B7}" dt="2025-12-12T14:20:15.680" v="82"/>
          <ac:grpSpMkLst>
            <pc:docMk/>
            <pc:sldMk cId="1869391733" sldId="277"/>
            <ac:grpSpMk id="90" creationId="{8F74545D-1917-6D0E-A627-6F3C629030C5}"/>
          </ac:grpSpMkLst>
        </pc:grpChg>
        <pc:grpChg chg="del mod">
          <ac:chgData name="Laurence Cook (UG)" userId="d3e99050-a7fc-43ef-8abb-3b78d7f6258c" providerId="ADAL" clId="{DDCB70E0-3D3E-40C4-9A71-187B9648A5B7}" dt="2025-12-12T14:19:55.998" v="80"/>
          <ac:grpSpMkLst>
            <pc:docMk/>
            <pc:sldMk cId="1869391733" sldId="277"/>
            <ac:grpSpMk id="93" creationId="{2CE602CC-C7B7-EB8C-E378-563F5F20A1B0}"/>
          </ac:grpSpMkLst>
        </pc:grpChg>
        <pc:grpChg chg="del mod">
          <ac:chgData name="Laurence Cook (UG)" userId="d3e99050-a7fc-43ef-8abb-3b78d7f6258c" providerId="ADAL" clId="{DDCB70E0-3D3E-40C4-9A71-187B9648A5B7}" dt="2025-12-12T14:22:09.933" v="112"/>
          <ac:grpSpMkLst>
            <pc:docMk/>
            <pc:sldMk cId="1869391733" sldId="277"/>
            <ac:grpSpMk id="96" creationId="{AE9D41B8-ABDE-5DB4-28AA-9B9C97596FD2}"/>
          </ac:grpSpMkLst>
        </pc:grpChg>
        <pc:grpChg chg="del mod">
          <ac:chgData name="Laurence Cook (UG)" userId="d3e99050-a7fc-43ef-8abb-3b78d7f6258c" providerId="ADAL" clId="{DDCB70E0-3D3E-40C4-9A71-187B9648A5B7}" dt="2025-12-12T14:22:09.933" v="112"/>
          <ac:grpSpMkLst>
            <pc:docMk/>
            <pc:sldMk cId="1869391733" sldId="277"/>
            <ac:grpSpMk id="100" creationId="{9ACF6E57-0767-940D-1AAF-24C1FA376B8B}"/>
          </ac:grpSpMkLst>
        </pc:grpChg>
        <pc:grpChg chg="add del mod">
          <ac:chgData name="Laurence Cook (UG)" userId="d3e99050-a7fc-43ef-8abb-3b78d7f6258c" providerId="ADAL" clId="{DDCB70E0-3D3E-40C4-9A71-187B9648A5B7}" dt="2025-12-12T14:20:26.254" v="85"/>
          <ac:grpSpMkLst>
            <pc:docMk/>
            <pc:sldMk cId="1869391733" sldId="277"/>
            <ac:grpSpMk id="104" creationId="{0E764EF6-A757-D0A3-95E0-457E5A108788}"/>
          </ac:grpSpMkLst>
        </pc:grpChg>
        <pc:grpChg chg="mod">
          <ac:chgData name="Laurence Cook (UG)" userId="d3e99050-a7fc-43ef-8abb-3b78d7f6258c" providerId="ADAL" clId="{DDCB70E0-3D3E-40C4-9A71-187B9648A5B7}" dt="2025-12-12T14:20:21.744" v="84"/>
          <ac:grpSpMkLst>
            <pc:docMk/>
            <pc:sldMk cId="1869391733" sldId="277"/>
            <ac:grpSpMk id="107" creationId="{05773D71-7C49-FDFD-C88D-7424C53AC1DA}"/>
          </ac:grpSpMkLst>
        </pc:grpChg>
        <pc:grpChg chg="del mod">
          <ac:chgData name="Laurence Cook (UG)" userId="d3e99050-a7fc-43ef-8abb-3b78d7f6258c" providerId="ADAL" clId="{DDCB70E0-3D3E-40C4-9A71-187B9648A5B7}" dt="2025-12-12T14:20:30.236" v="86"/>
          <ac:grpSpMkLst>
            <pc:docMk/>
            <pc:sldMk cId="1869391733" sldId="277"/>
            <ac:grpSpMk id="109" creationId="{8398A9AC-4F63-B2DD-3D31-7C381F3AEA65}"/>
          </ac:grpSpMkLst>
        </pc:grpChg>
        <pc:grpChg chg="del mod">
          <ac:chgData name="Laurence Cook (UG)" userId="d3e99050-a7fc-43ef-8abb-3b78d7f6258c" providerId="ADAL" clId="{DDCB70E0-3D3E-40C4-9A71-187B9648A5B7}" dt="2025-12-12T14:20:46.724" v="91"/>
          <ac:grpSpMkLst>
            <pc:docMk/>
            <pc:sldMk cId="1869391733" sldId="277"/>
            <ac:grpSpMk id="112" creationId="{D0452E86-CC79-CF01-EF79-D839475238E2}"/>
          </ac:grpSpMkLst>
        </pc:grpChg>
        <pc:grpChg chg="del mod">
          <ac:chgData name="Laurence Cook (UG)" userId="d3e99050-a7fc-43ef-8abb-3b78d7f6258c" providerId="ADAL" clId="{DDCB70E0-3D3E-40C4-9A71-187B9648A5B7}" dt="2025-12-12T14:20:48.623" v="92"/>
          <ac:grpSpMkLst>
            <pc:docMk/>
            <pc:sldMk cId="1869391733" sldId="277"/>
            <ac:grpSpMk id="118" creationId="{55BE5D1D-0C88-E862-9B3B-53ED9C3D57E4}"/>
          </ac:grpSpMkLst>
        </pc:grpChg>
        <pc:grpChg chg="del mod">
          <ac:chgData name="Laurence Cook (UG)" userId="d3e99050-a7fc-43ef-8abb-3b78d7f6258c" providerId="ADAL" clId="{DDCB70E0-3D3E-40C4-9A71-187B9648A5B7}" dt="2025-12-12T14:22:48.258" v="121"/>
          <ac:grpSpMkLst>
            <pc:docMk/>
            <pc:sldMk cId="1869391733" sldId="277"/>
            <ac:grpSpMk id="120" creationId="{E28CEABB-ED55-D039-EFF1-0CB19155FE3D}"/>
          </ac:grpSpMkLst>
        </pc:grpChg>
        <pc:grpChg chg="mod">
          <ac:chgData name="Laurence Cook (UG)" userId="d3e99050-a7fc-43ef-8abb-3b78d7f6258c" providerId="ADAL" clId="{DDCB70E0-3D3E-40C4-9A71-187B9648A5B7}" dt="2025-12-12T14:20:56.351" v="93"/>
          <ac:grpSpMkLst>
            <pc:docMk/>
            <pc:sldMk cId="1869391733" sldId="277"/>
            <ac:grpSpMk id="123" creationId="{E673DBF7-B04E-2C82-B039-351BC06F1CBC}"/>
          </ac:grpSpMkLst>
        </pc:grpChg>
        <pc:grpChg chg="mod">
          <ac:chgData name="Laurence Cook (UG)" userId="d3e99050-a7fc-43ef-8abb-3b78d7f6258c" providerId="ADAL" clId="{DDCB70E0-3D3E-40C4-9A71-187B9648A5B7}" dt="2025-12-12T14:20:59.337" v="94"/>
          <ac:grpSpMkLst>
            <pc:docMk/>
            <pc:sldMk cId="1869391733" sldId="277"/>
            <ac:grpSpMk id="126" creationId="{6C946E1E-6093-0FEC-13AB-536BAF087CF9}"/>
          </ac:grpSpMkLst>
        </pc:grpChg>
        <pc:grpChg chg="add del mod">
          <ac:chgData name="Laurence Cook (UG)" userId="d3e99050-a7fc-43ef-8abb-3b78d7f6258c" providerId="ADAL" clId="{DDCB70E0-3D3E-40C4-9A71-187B9648A5B7}" dt="2025-12-12T14:21:46.010" v="110"/>
          <ac:grpSpMkLst>
            <pc:docMk/>
            <pc:sldMk cId="1869391733" sldId="277"/>
            <ac:grpSpMk id="129" creationId="{1F53148D-68ED-0C10-ED7B-A48DD0740B26}"/>
          </ac:grpSpMkLst>
        </pc:grpChg>
        <pc:grpChg chg="add del mod">
          <ac:chgData name="Laurence Cook (UG)" userId="d3e99050-a7fc-43ef-8abb-3b78d7f6258c" providerId="ADAL" clId="{DDCB70E0-3D3E-40C4-9A71-187B9648A5B7}" dt="2025-12-12T14:21:45.691" v="109"/>
          <ac:grpSpMkLst>
            <pc:docMk/>
            <pc:sldMk cId="1869391733" sldId="277"/>
            <ac:grpSpMk id="132" creationId="{68C05FCC-7AE0-6CD7-7F31-CB6F8B6FF93E}"/>
          </ac:grpSpMkLst>
        </pc:grpChg>
        <pc:grpChg chg="add del mod">
          <ac:chgData name="Laurence Cook (UG)" userId="d3e99050-a7fc-43ef-8abb-3b78d7f6258c" providerId="ADAL" clId="{DDCB70E0-3D3E-40C4-9A71-187B9648A5B7}" dt="2025-12-12T14:21:45.523" v="108"/>
          <ac:grpSpMkLst>
            <pc:docMk/>
            <pc:sldMk cId="1869391733" sldId="277"/>
            <ac:grpSpMk id="134" creationId="{865CB75E-4C69-4EB4-1A69-547F21C836C7}"/>
          </ac:grpSpMkLst>
        </pc:grpChg>
        <pc:grpChg chg="add del mod">
          <ac:chgData name="Laurence Cook (UG)" userId="d3e99050-a7fc-43ef-8abb-3b78d7f6258c" providerId="ADAL" clId="{DDCB70E0-3D3E-40C4-9A71-187B9648A5B7}" dt="2025-12-12T14:21:45.384" v="107"/>
          <ac:grpSpMkLst>
            <pc:docMk/>
            <pc:sldMk cId="1869391733" sldId="277"/>
            <ac:grpSpMk id="136" creationId="{2D32DD90-14B4-145D-F88B-7076FAA7C5E4}"/>
          </ac:grpSpMkLst>
        </pc:grpChg>
        <pc:grpChg chg="add del mod">
          <ac:chgData name="Laurence Cook (UG)" userId="d3e99050-a7fc-43ef-8abb-3b78d7f6258c" providerId="ADAL" clId="{DDCB70E0-3D3E-40C4-9A71-187B9648A5B7}" dt="2025-12-12T14:21:45.220" v="106"/>
          <ac:grpSpMkLst>
            <pc:docMk/>
            <pc:sldMk cId="1869391733" sldId="277"/>
            <ac:grpSpMk id="138" creationId="{C21C026A-1A2A-3F47-2E9A-B594C27D03BC}"/>
          </ac:grpSpMkLst>
        </pc:grpChg>
        <pc:grpChg chg="add del mod">
          <ac:chgData name="Laurence Cook (UG)" userId="d3e99050-a7fc-43ef-8abb-3b78d7f6258c" providerId="ADAL" clId="{DDCB70E0-3D3E-40C4-9A71-187B9648A5B7}" dt="2025-12-12T14:21:44.550" v="105"/>
          <ac:grpSpMkLst>
            <pc:docMk/>
            <pc:sldMk cId="1869391733" sldId="277"/>
            <ac:grpSpMk id="142" creationId="{9AACC36F-A44E-1992-405D-50A962B0E9CE}"/>
          </ac:grpSpMkLst>
        </pc:grpChg>
        <pc:grpChg chg="add del mod">
          <ac:chgData name="Laurence Cook (UG)" userId="d3e99050-a7fc-43ef-8abb-3b78d7f6258c" providerId="ADAL" clId="{DDCB70E0-3D3E-40C4-9A71-187B9648A5B7}" dt="2025-12-12T14:21:44.383" v="104"/>
          <ac:grpSpMkLst>
            <pc:docMk/>
            <pc:sldMk cId="1869391733" sldId="277"/>
            <ac:grpSpMk id="144" creationId="{1A7B193F-2FF7-8953-E5F9-2A6A69EFD363}"/>
          </ac:grpSpMkLst>
        </pc:grpChg>
        <pc:grpChg chg="mod">
          <ac:chgData name="Laurence Cook (UG)" userId="d3e99050-a7fc-43ef-8abb-3b78d7f6258c" providerId="ADAL" clId="{DDCB70E0-3D3E-40C4-9A71-187B9648A5B7}" dt="2025-12-12T14:21:44.222" v="103"/>
          <ac:grpSpMkLst>
            <pc:docMk/>
            <pc:sldMk cId="1869391733" sldId="277"/>
            <ac:grpSpMk id="146" creationId="{7E93311A-3267-24EA-F13D-9602CBD47ED9}"/>
          </ac:grpSpMkLst>
        </pc:grpChg>
        <pc:grpChg chg="del mod">
          <ac:chgData name="Laurence Cook (UG)" userId="d3e99050-a7fc-43ef-8abb-3b78d7f6258c" providerId="ADAL" clId="{DDCB70E0-3D3E-40C4-9A71-187B9648A5B7}" dt="2025-12-12T14:22:12.433" v="113"/>
          <ac:grpSpMkLst>
            <pc:docMk/>
            <pc:sldMk cId="1869391733" sldId="277"/>
            <ac:grpSpMk id="148" creationId="{201E0605-03E0-DBCB-F920-43FE812F5A49}"/>
          </ac:grpSpMkLst>
        </pc:grpChg>
        <pc:grpChg chg="mod">
          <ac:chgData name="Laurence Cook (UG)" userId="d3e99050-a7fc-43ef-8abb-3b78d7f6258c" providerId="ADAL" clId="{DDCB70E0-3D3E-40C4-9A71-187B9648A5B7}" dt="2025-12-12T14:22:09.933" v="112"/>
          <ac:grpSpMkLst>
            <pc:docMk/>
            <pc:sldMk cId="1869391733" sldId="277"/>
            <ac:grpSpMk id="150" creationId="{2AB2C000-CACC-B6DA-8F13-30E90117A094}"/>
          </ac:grpSpMkLst>
        </pc:grpChg>
        <pc:grpChg chg="mod">
          <ac:chgData name="Laurence Cook (UG)" userId="d3e99050-a7fc-43ef-8abb-3b78d7f6258c" providerId="ADAL" clId="{DDCB70E0-3D3E-40C4-9A71-187B9648A5B7}" dt="2025-12-12T14:22:12.433" v="113"/>
          <ac:grpSpMkLst>
            <pc:docMk/>
            <pc:sldMk cId="1869391733" sldId="277"/>
            <ac:grpSpMk id="152" creationId="{E8C31736-58E0-EA29-6ED0-FA318FA2BBBA}"/>
          </ac:grpSpMkLst>
        </pc:grpChg>
        <pc:grpChg chg="mod">
          <ac:chgData name="Laurence Cook (UG)" userId="d3e99050-a7fc-43ef-8abb-3b78d7f6258c" providerId="ADAL" clId="{DDCB70E0-3D3E-40C4-9A71-187B9648A5B7}" dt="2025-12-12T14:22:18.455" v="114"/>
          <ac:grpSpMkLst>
            <pc:docMk/>
            <pc:sldMk cId="1869391733" sldId="277"/>
            <ac:grpSpMk id="155" creationId="{8B5D5E9F-4887-90AB-6D99-0324F5D0F4F6}"/>
          </ac:grpSpMkLst>
        </pc:grpChg>
        <pc:grpChg chg="mod">
          <ac:chgData name="Laurence Cook (UG)" userId="d3e99050-a7fc-43ef-8abb-3b78d7f6258c" providerId="ADAL" clId="{DDCB70E0-3D3E-40C4-9A71-187B9648A5B7}" dt="2025-12-12T14:22:41.285" v="118"/>
          <ac:grpSpMkLst>
            <pc:docMk/>
            <pc:sldMk cId="1869391733" sldId="277"/>
            <ac:grpSpMk id="163" creationId="{714925BA-CCF7-265C-326F-69CAB43C9DF1}"/>
          </ac:grpSpMkLst>
        </pc:grpChg>
        <pc:grpChg chg="del mod">
          <ac:chgData name="Laurence Cook (UG)" userId="d3e99050-a7fc-43ef-8abb-3b78d7f6258c" providerId="ADAL" clId="{DDCB70E0-3D3E-40C4-9A71-187B9648A5B7}" dt="2025-12-12T14:22:50.655" v="122"/>
          <ac:grpSpMkLst>
            <pc:docMk/>
            <pc:sldMk cId="1869391733" sldId="277"/>
            <ac:grpSpMk id="165" creationId="{A3D63867-EF6B-7F02-9E2C-60EE68A7E39C}"/>
          </ac:grpSpMkLst>
        </pc:grpChg>
        <pc:grpChg chg="del mod">
          <ac:chgData name="Laurence Cook (UG)" userId="d3e99050-a7fc-43ef-8abb-3b78d7f6258c" providerId="ADAL" clId="{DDCB70E0-3D3E-40C4-9A71-187B9648A5B7}" dt="2025-12-12T14:22:57.159" v="123"/>
          <ac:grpSpMkLst>
            <pc:docMk/>
            <pc:sldMk cId="1869391733" sldId="277"/>
            <ac:grpSpMk id="167" creationId="{57B44A63-4C17-9A0F-9703-ACEE6811629C}"/>
          </ac:grpSpMkLst>
        </pc:grpChg>
        <pc:grpChg chg="mod">
          <ac:chgData name="Laurence Cook (UG)" userId="d3e99050-a7fc-43ef-8abb-3b78d7f6258c" providerId="ADAL" clId="{DDCB70E0-3D3E-40C4-9A71-187B9648A5B7}" dt="2025-12-12T14:22:57.159" v="123"/>
          <ac:grpSpMkLst>
            <pc:docMk/>
            <pc:sldMk cId="1869391733" sldId="277"/>
            <ac:grpSpMk id="171" creationId="{2830560E-7B94-6301-FA61-2F5B8C0FF6AF}"/>
          </ac:grpSpMkLst>
        </pc:grpChg>
        <pc:grpChg chg="del mod">
          <ac:chgData name="Laurence Cook (UG)" userId="d3e99050-a7fc-43ef-8abb-3b78d7f6258c" providerId="ADAL" clId="{DDCB70E0-3D3E-40C4-9A71-187B9648A5B7}" dt="2025-12-12T14:23:17.413" v="126"/>
          <ac:grpSpMkLst>
            <pc:docMk/>
            <pc:sldMk cId="1869391733" sldId="277"/>
            <ac:grpSpMk id="176" creationId="{65267053-6DA9-D8EB-FF82-EE4D30F015BC}"/>
          </ac:grpSpMkLst>
        </pc:grpChg>
        <pc:grpChg chg="del mod">
          <ac:chgData name="Laurence Cook (UG)" userId="d3e99050-a7fc-43ef-8abb-3b78d7f6258c" providerId="ADAL" clId="{DDCB70E0-3D3E-40C4-9A71-187B9648A5B7}" dt="2025-12-12T14:23:17.413" v="126"/>
          <ac:grpSpMkLst>
            <pc:docMk/>
            <pc:sldMk cId="1869391733" sldId="277"/>
            <ac:grpSpMk id="179" creationId="{F94B1E38-91DC-D86B-06E0-4B2089351F71}"/>
          </ac:grpSpMkLst>
        </pc:grpChg>
        <pc:grpChg chg="del mod">
          <ac:chgData name="Laurence Cook (UG)" userId="d3e99050-a7fc-43ef-8abb-3b78d7f6258c" providerId="ADAL" clId="{DDCB70E0-3D3E-40C4-9A71-187B9648A5B7}" dt="2025-12-12T14:23:20.339" v="127"/>
          <ac:grpSpMkLst>
            <pc:docMk/>
            <pc:sldMk cId="1869391733" sldId="277"/>
            <ac:grpSpMk id="183" creationId="{BFE9D748-34A2-53B9-9AE9-9971973A5EC4}"/>
          </ac:grpSpMkLst>
        </pc:grpChg>
        <pc:grpChg chg="mod">
          <ac:chgData name="Laurence Cook (UG)" userId="d3e99050-a7fc-43ef-8abb-3b78d7f6258c" providerId="ADAL" clId="{DDCB70E0-3D3E-40C4-9A71-187B9648A5B7}" dt="2025-12-12T14:23:20.339" v="127"/>
          <ac:grpSpMkLst>
            <pc:docMk/>
            <pc:sldMk cId="1869391733" sldId="277"/>
            <ac:grpSpMk id="186" creationId="{C29583F3-E39A-31B7-D81E-2C28E2452FC8}"/>
          </ac:grpSpMkLst>
        </pc:grpChg>
        <pc:inkChg chg="add del">
          <ac:chgData name="Laurence Cook (UG)" userId="d3e99050-a7fc-43ef-8abb-3b78d7f6258c" providerId="ADAL" clId="{DDCB70E0-3D3E-40C4-9A71-187B9648A5B7}" dt="2025-12-12T14:16:59.903" v="58"/>
          <ac:inkMkLst>
            <pc:docMk/>
            <pc:sldMk cId="1869391733" sldId="277"/>
            <ac:inkMk id="6" creationId="{0F33DD76-AEB2-93F8-5C60-F1416A3A357F}"/>
          </ac:inkMkLst>
        </pc:inkChg>
        <pc:inkChg chg="add mod">
          <ac:chgData name="Laurence Cook (UG)" userId="d3e99050-a7fc-43ef-8abb-3b78d7f6258c" providerId="ADAL" clId="{DDCB70E0-3D3E-40C4-9A71-187B9648A5B7}" dt="2025-12-12T14:16:53.653" v="57"/>
          <ac:inkMkLst>
            <pc:docMk/>
            <pc:sldMk cId="1869391733" sldId="277"/>
            <ac:inkMk id="7" creationId="{FDDF5707-E387-0356-00FC-D4669FD2E851}"/>
          </ac:inkMkLst>
        </pc:inkChg>
        <pc:inkChg chg="del">
          <ac:chgData name="Laurence Cook (UG)" userId="d3e99050-a7fc-43ef-8abb-3b78d7f6258c" providerId="ADAL" clId="{DDCB70E0-3D3E-40C4-9A71-187B9648A5B7}" dt="2025-12-12T14:17:30.562" v="59"/>
          <ac:inkMkLst>
            <pc:docMk/>
            <pc:sldMk cId="1869391733" sldId="277"/>
            <ac:inkMk id="11" creationId="{6EA29E0A-A01F-1E29-CAC0-4E80C927BB2C}"/>
          </ac:inkMkLst>
        </pc:inkChg>
        <pc:inkChg chg="add">
          <ac:chgData name="Laurence Cook (UG)" userId="d3e99050-a7fc-43ef-8abb-3b78d7f6258c" providerId="ADAL" clId="{DDCB70E0-3D3E-40C4-9A71-187B9648A5B7}" dt="2025-12-12T14:17:30.562" v="59"/>
          <ac:inkMkLst>
            <pc:docMk/>
            <pc:sldMk cId="1869391733" sldId="277"/>
            <ac:inkMk id="12" creationId="{E80C5309-17CE-33DF-EB3F-146D4955B3F3}"/>
          </ac:inkMkLst>
        </pc:inkChg>
        <pc:inkChg chg="mod">
          <ac:chgData name="Laurence Cook (UG)" userId="d3e99050-a7fc-43ef-8abb-3b78d7f6258c" providerId="ADAL" clId="{DDCB70E0-3D3E-40C4-9A71-187B9648A5B7}" dt="2025-12-12T14:18:02.299" v="64"/>
          <ac:inkMkLst>
            <pc:docMk/>
            <pc:sldMk cId="1869391733" sldId="277"/>
            <ac:inkMk id="15" creationId="{A1FA0B75-191B-84D2-D128-EB0AD668C67D}"/>
          </ac:inkMkLst>
        </pc:inkChg>
        <pc:inkChg chg="mod">
          <ac:chgData name="Laurence Cook (UG)" userId="d3e99050-a7fc-43ef-8abb-3b78d7f6258c" providerId="ADAL" clId="{DDCB70E0-3D3E-40C4-9A71-187B9648A5B7}" dt="2025-12-12T14:18:02.299" v="64"/>
          <ac:inkMkLst>
            <pc:docMk/>
            <pc:sldMk cId="1869391733" sldId="277"/>
            <ac:inkMk id="16" creationId="{EF01FD34-FC28-6D9D-9507-AABBC131547D}"/>
          </ac:inkMkLst>
        </pc:inkChg>
        <pc:inkChg chg="mod">
          <ac:chgData name="Laurence Cook (UG)" userId="d3e99050-a7fc-43ef-8abb-3b78d7f6258c" providerId="ADAL" clId="{DDCB70E0-3D3E-40C4-9A71-187B9648A5B7}" dt="2025-12-12T14:17:59.913" v="62"/>
          <ac:inkMkLst>
            <pc:docMk/>
            <pc:sldMk cId="1869391733" sldId="277"/>
            <ac:inkMk id="18" creationId="{D419CDA0-F43E-EFC4-9AFB-238F44A1CB5A}"/>
          </ac:inkMkLst>
        </pc:inkChg>
        <pc:inkChg chg="mod">
          <ac:chgData name="Laurence Cook (UG)" userId="d3e99050-a7fc-43ef-8abb-3b78d7f6258c" providerId="ADAL" clId="{DDCB70E0-3D3E-40C4-9A71-187B9648A5B7}" dt="2025-12-12T14:19:50.900" v="79"/>
          <ac:inkMkLst>
            <pc:docMk/>
            <pc:sldMk cId="1869391733" sldId="277"/>
            <ac:inkMk id="20" creationId="{D04B036A-5C7B-1D21-412C-B99D2585F3AB}"/>
          </ac:inkMkLst>
        </pc:inkChg>
        <pc:inkChg chg="mod">
          <ac:chgData name="Laurence Cook (UG)" userId="d3e99050-a7fc-43ef-8abb-3b78d7f6258c" providerId="ADAL" clId="{DDCB70E0-3D3E-40C4-9A71-187B9648A5B7}" dt="2025-12-12T14:19:55.998" v="80"/>
          <ac:inkMkLst>
            <pc:docMk/>
            <pc:sldMk cId="1869391733" sldId="277"/>
            <ac:inkMk id="21" creationId="{08689637-B1DC-ABCF-0B01-D733F1A0693E}"/>
          </ac:inkMkLst>
        </pc:inkChg>
        <pc:inkChg chg="mod">
          <ac:chgData name="Laurence Cook (UG)" userId="d3e99050-a7fc-43ef-8abb-3b78d7f6258c" providerId="ADAL" clId="{DDCB70E0-3D3E-40C4-9A71-187B9648A5B7}" dt="2025-12-12T14:18:00.851" v="63"/>
          <ac:inkMkLst>
            <pc:docMk/>
            <pc:sldMk cId="1869391733" sldId="277"/>
            <ac:inkMk id="22" creationId="{50B43398-E78C-4A9F-91FE-B2490A74463D}"/>
          </ac:inkMkLst>
        </pc:inkChg>
        <pc:inkChg chg="mod">
          <ac:chgData name="Laurence Cook (UG)" userId="d3e99050-a7fc-43ef-8abb-3b78d7f6258c" providerId="ADAL" clId="{DDCB70E0-3D3E-40C4-9A71-187B9648A5B7}" dt="2025-12-12T14:22:09.933" v="112"/>
          <ac:inkMkLst>
            <pc:docMk/>
            <pc:sldMk cId="1869391733" sldId="277"/>
            <ac:inkMk id="23" creationId="{583C0F30-3CCC-1A67-B75D-ED45085357E4}"/>
          </ac:inkMkLst>
        </pc:inkChg>
        <pc:inkChg chg="mod">
          <ac:chgData name="Laurence Cook (UG)" userId="d3e99050-a7fc-43ef-8abb-3b78d7f6258c" providerId="ADAL" clId="{DDCB70E0-3D3E-40C4-9A71-187B9648A5B7}" dt="2025-12-12T14:19:50.900" v="79"/>
          <ac:inkMkLst>
            <pc:docMk/>
            <pc:sldMk cId="1869391733" sldId="277"/>
            <ac:inkMk id="24" creationId="{9E4CCEA3-A4A2-9E43-7856-19AF183481D5}"/>
          </ac:inkMkLst>
        </pc:inkChg>
        <pc:inkChg chg="mod">
          <ac:chgData name="Laurence Cook (UG)" userId="d3e99050-a7fc-43ef-8abb-3b78d7f6258c" providerId="ADAL" clId="{DDCB70E0-3D3E-40C4-9A71-187B9648A5B7}" dt="2025-12-12T14:17:59.913" v="62"/>
          <ac:inkMkLst>
            <pc:docMk/>
            <pc:sldMk cId="1869391733" sldId="277"/>
            <ac:inkMk id="25" creationId="{0F646C0C-390C-9532-7CE6-72F206314CEB}"/>
          </ac:inkMkLst>
        </pc:inkChg>
        <pc:inkChg chg="mod">
          <ac:chgData name="Laurence Cook (UG)" userId="d3e99050-a7fc-43ef-8abb-3b78d7f6258c" providerId="ADAL" clId="{DDCB70E0-3D3E-40C4-9A71-187B9648A5B7}" dt="2025-12-12T14:17:59.913" v="62"/>
          <ac:inkMkLst>
            <pc:docMk/>
            <pc:sldMk cId="1869391733" sldId="277"/>
            <ac:inkMk id="26" creationId="{41C4BC5E-1066-1B83-D3FF-3AA8CBA0C17C}"/>
          </ac:inkMkLst>
        </pc:inkChg>
        <pc:inkChg chg="mod">
          <ac:chgData name="Laurence Cook (UG)" userId="d3e99050-a7fc-43ef-8abb-3b78d7f6258c" providerId="ADAL" clId="{DDCB70E0-3D3E-40C4-9A71-187B9648A5B7}" dt="2025-12-12T14:22:09.933" v="112"/>
          <ac:inkMkLst>
            <pc:docMk/>
            <pc:sldMk cId="1869391733" sldId="277"/>
            <ac:inkMk id="27" creationId="{3D8D4813-82DA-17E8-E4C2-95D6E29D6BF8}"/>
          </ac:inkMkLst>
        </pc:inkChg>
        <pc:inkChg chg="mod">
          <ac:chgData name="Laurence Cook (UG)" userId="d3e99050-a7fc-43ef-8abb-3b78d7f6258c" providerId="ADAL" clId="{DDCB70E0-3D3E-40C4-9A71-187B9648A5B7}" dt="2025-12-12T14:18:23.552" v="71"/>
          <ac:inkMkLst>
            <pc:docMk/>
            <pc:sldMk cId="1869391733" sldId="277"/>
            <ac:inkMk id="31" creationId="{DEF22244-F925-3C65-3E74-F105CED3FEAE}"/>
          </ac:inkMkLst>
        </pc:inkChg>
        <pc:inkChg chg="mod">
          <ac:chgData name="Laurence Cook (UG)" userId="d3e99050-a7fc-43ef-8abb-3b78d7f6258c" providerId="ADAL" clId="{DDCB70E0-3D3E-40C4-9A71-187B9648A5B7}" dt="2025-12-12T14:22:12.433" v="113"/>
          <ac:inkMkLst>
            <pc:docMk/>
            <pc:sldMk cId="1869391733" sldId="277"/>
            <ac:inkMk id="33" creationId="{0542B142-129C-3A45-EF0A-019ABDF82F51}"/>
          </ac:inkMkLst>
        </pc:inkChg>
        <pc:inkChg chg="mod">
          <ac:chgData name="Laurence Cook (UG)" userId="d3e99050-a7fc-43ef-8abb-3b78d7f6258c" providerId="ADAL" clId="{DDCB70E0-3D3E-40C4-9A71-187B9648A5B7}" dt="2025-12-12T14:18:12.127" v="70"/>
          <ac:inkMkLst>
            <pc:docMk/>
            <pc:sldMk cId="1869391733" sldId="277"/>
            <ac:inkMk id="34" creationId="{3F06F06C-7771-73EE-7116-0BF70D1801DB}"/>
          </ac:inkMkLst>
        </pc:inkChg>
        <pc:inkChg chg="mod">
          <ac:chgData name="Laurence Cook (UG)" userId="d3e99050-a7fc-43ef-8abb-3b78d7f6258c" providerId="ADAL" clId="{DDCB70E0-3D3E-40C4-9A71-187B9648A5B7}" dt="2025-12-12T14:22:07.437" v="111"/>
          <ac:inkMkLst>
            <pc:docMk/>
            <pc:sldMk cId="1869391733" sldId="277"/>
            <ac:inkMk id="36" creationId="{B06211E9-F3C4-A706-831C-9E905716C61F}"/>
          </ac:inkMkLst>
        </pc:inkChg>
        <pc:inkChg chg="mod">
          <ac:chgData name="Laurence Cook (UG)" userId="d3e99050-a7fc-43ef-8abb-3b78d7f6258c" providerId="ADAL" clId="{DDCB70E0-3D3E-40C4-9A71-187B9648A5B7}" dt="2025-12-12T14:22:07.437" v="111"/>
          <ac:inkMkLst>
            <pc:docMk/>
            <pc:sldMk cId="1869391733" sldId="277"/>
            <ac:inkMk id="38" creationId="{06E23157-F5ED-9D9B-ED9E-774529E6AD9B}"/>
          </ac:inkMkLst>
        </pc:inkChg>
        <pc:inkChg chg="mod">
          <ac:chgData name="Laurence Cook (UG)" userId="d3e99050-a7fc-43ef-8abb-3b78d7f6258c" providerId="ADAL" clId="{DDCB70E0-3D3E-40C4-9A71-187B9648A5B7}" dt="2025-12-12T14:18:10.152" v="69"/>
          <ac:inkMkLst>
            <pc:docMk/>
            <pc:sldMk cId="1869391733" sldId="277"/>
            <ac:inkMk id="39" creationId="{19031402-86E4-6CFF-3668-4881F30B05E0}"/>
          </ac:inkMkLst>
        </pc:inkChg>
        <pc:inkChg chg="mod">
          <ac:chgData name="Laurence Cook (UG)" userId="d3e99050-a7fc-43ef-8abb-3b78d7f6258c" providerId="ADAL" clId="{DDCB70E0-3D3E-40C4-9A71-187B9648A5B7}" dt="2025-12-12T14:22:07.437" v="111"/>
          <ac:inkMkLst>
            <pc:docMk/>
            <pc:sldMk cId="1869391733" sldId="277"/>
            <ac:inkMk id="41" creationId="{F7F1BF7E-F5C3-4E8C-FC65-A70CF8F4D3C1}"/>
          </ac:inkMkLst>
        </pc:inkChg>
        <pc:inkChg chg="mod">
          <ac:chgData name="Laurence Cook (UG)" userId="d3e99050-a7fc-43ef-8abb-3b78d7f6258c" providerId="ADAL" clId="{DDCB70E0-3D3E-40C4-9A71-187B9648A5B7}" dt="2025-12-12T14:22:07.437" v="111"/>
          <ac:inkMkLst>
            <pc:docMk/>
            <pc:sldMk cId="1869391733" sldId="277"/>
            <ac:inkMk id="42" creationId="{08A25FBA-51F3-02D4-4891-18D4BB6621D2}"/>
          </ac:inkMkLst>
        </pc:inkChg>
        <pc:inkChg chg="mod">
          <ac:chgData name="Laurence Cook (UG)" userId="d3e99050-a7fc-43ef-8abb-3b78d7f6258c" providerId="ADAL" clId="{DDCB70E0-3D3E-40C4-9A71-187B9648A5B7}" dt="2025-12-12T14:18:10.152" v="69"/>
          <ac:inkMkLst>
            <pc:docMk/>
            <pc:sldMk cId="1869391733" sldId="277"/>
            <ac:inkMk id="44" creationId="{28C5BFC9-03C3-433F-5BAE-FB5D353E7385}"/>
          </ac:inkMkLst>
        </pc:inkChg>
        <pc:inkChg chg="mod">
          <ac:chgData name="Laurence Cook (UG)" userId="d3e99050-a7fc-43ef-8abb-3b78d7f6258c" providerId="ADAL" clId="{DDCB70E0-3D3E-40C4-9A71-187B9648A5B7}" dt="2025-12-12T14:22:12.433" v="113"/>
          <ac:inkMkLst>
            <pc:docMk/>
            <pc:sldMk cId="1869391733" sldId="277"/>
            <ac:inkMk id="46" creationId="{228D41C8-8DE9-FEC5-08C5-7BBD5374DF85}"/>
          </ac:inkMkLst>
        </pc:inkChg>
        <pc:inkChg chg="mod">
          <ac:chgData name="Laurence Cook (UG)" userId="d3e99050-a7fc-43ef-8abb-3b78d7f6258c" providerId="ADAL" clId="{DDCB70E0-3D3E-40C4-9A71-187B9648A5B7}" dt="2025-12-12T14:22:07.437" v="111"/>
          <ac:inkMkLst>
            <pc:docMk/>
            <pc:sldMk cId="1869391733" sldId="277"/>
            <ac:inkMk id="47" creationId="{813D360E-8674-6D13-DC3D-ECB523A46F64}"/>
          </ac:inkMkLst>
        </pc:inkChg>
        <pc:inkChg chg="mod">
          <ac:chgData name="Laurence Cook (UG)" userId="d3e99050-a7fc-43ef-8abb-3b78d7f6258c" providerId="ADAL" clId="{DDCB70E0-3D3E-40C4-9A71-187B9648A5B7}" dt="2025-12-12T14:19:55.998" v="80"/>
          <ac:inkMkLst>
            <pc:docMk/>
            <pc:sldMk cId="1869391733" sldId="277"/>
            <ac:inkMk id="49" creationId="{FA3DA23E-0151-FF06-EE8A-A333D27C1A48}"/>
          </ac:inkMkLst>
        </pc:inkChg>
        <pc:inkChg chg="mod">
          <ac:chgData name="Laurence Cook (UG)" userId="d3e99050-a7fc-43ef-8abb-3b78d7f6258c" providerId="ADAL" clId="{DDCB70E0-3D3E-40C4-9A71-187B9648A5B7}" dt="2025-12-12T14:22:09.933" v="112"/>
          <ac:inkMkLst>
            <pc:docMk/>
            <pc:sldMk cId="1869391733" sldId="277"/>
            <ac:inkMk id="50" creationId="{F508033A-7EA6-BF9D-D32F-D444CAD64DD5}"/>
          </ac:inkMkLst>
        </pc:inkChg>
        <pc:inkChg chg="mod">
          <ac:chgData name="Laurence Cook (UG)" userId="d3e99050-a7fc-43ef-8abb-3b78d7f6258c" providerId="ADAL" clId="{DDCB70E0-3D3E-40C4-9A71-187B9648A5B7}" dt="2025-12-12T14:18:31.456" v="72"/>
          <ac:inkMkLst>
            <pc:docMk/>
            <pc:sldMk cId="1869391733" sldId="277"/>
            <ac:inkMk id="52" creationId="{AA86B322-A615-B844-D3B9-8A694469BBA4}"/>
          </ac:inkMkLst>
        </pc:inkChg>
        <pc:inkChg chg="mod">
          <ac:chgData name="Laurence Cook (UG)" userId="d3e99050-a7fc-43ef-8abb-3b78d7f6258c" providerId="ADAL" clId="{DDCB70E0-3D3E-40C4-9A71-187B9648A5B7}" dt="2025-12-12T14:18:31.456" v="72"/>
          <ac:inkMkLst>
            <pc:docMk/>
            <pc:sldMk cId="1869391733" sldId="277"/>
            <ac:inkMk id="53" creationId="{8A2695BB-D21F-A64A-1127-2A788524A49B}"/>
          </ac:inkMkLst>
        </pc:inkChg>
        <pc:inkChg chg="mod">
          <ac:chgData name="Laurence Cook (UG)" userId="d3e99050-a7fc-43ef-8abb-3b78d7f6258c" providerId="ADAL" clId="{DDCB70E0-3D3E-40C4-9A71-187B9648A5B7}" dt="2025-12-12T14:18:34.382" v="73"/>
          <ac:inkMkLst>
            <pc:docMk/>
            <pc:sldMk cId="1869391733" sldId="277"/>
            <ac:inkMk id="55" creationId="{94A0663D-0AED-A576-2E44-5547ACDA73D7}"/>
          </ac:inkMkLst>
        </pc:inkChg>
        <pc:inkChg chg="mod">
          <ac:chgData name="Laurence Cook (UG)" userId="d3e99050-a7fc-43ef-8abb-3b78d7f6258c" providerId="ADAL" clId="{DDCB70E0-3D3E-40C4-9A71-187B9648A5B7}" dt="2025-12-12T14:18:34.382" v="73"/>
          <ac:inkMkLst>
            <pc:docMk/>
            <pc:sldMk cId="1869391733" sldId="277"/>
            <ac:inkMk id="56" creationId="{DE76ABD4-0BB1-76F1-E9EE-45375838B46E}"/>
          </ac:inkMkLst>
        </pc:inkChg>
        <pc:inkChg chg="mod">
          <ac:chgData name="Laurence Cook (UG)" userId="d3e99050-a7fc-43ef-8abb-3b78d7f6258c" providerId="ADAL" clId="{DDCB70E0-3D3E-40C4-9A71-187B9648A5B7}" dt="2025-12-12T14:22:12.433" v="113"/>
          <ac:inkMkLst>
            <pc:docMk/>
            <pc:sldMk cId="1869391733" sldId="277"/>
            <ac:inkMk id="58" creationId="{B357102F-701F-A4C1-F1D1-CB0DB3B0CC94}"/>
          </ac:inkMkLst>
        </pc:inkChg>
        <pc:inkChg chg="mod">
          <ac:chgData name="Laurence Cook (UG)" userId="d3e99050-a7fc-43ef-8abb-3b78d7f6258c" providerId="ADAL" clId="{DDCB70E0-3D3E-40C4-9A71-187B9648A5B7}" dt="2025-12-12T14:18:53.019" v="75"/>
          <ac:inkMkLst>
            <pc:docMk/>
            <pc:sldMk cId="1869391733" sldId="277"/>
            <ac:inkMk id="59" creationId="{41BD2595-BC12-58AB-FA18-DD50EC3F736D}"/>
          </ac:inkMkLst>
        </pc:inkChg>
        <pc:inkChg chg="mod">
          <ac:chgData name="Laurence Cook (UG)" userId="d3e99050-a7fc-43ef-8abb-3b78d7f6258c" providerId="ADAL" clId="{DDCB70E0-3D3E-40C4-9A71-187B9648A5B7}" dt="2025-12-12T14:18:53.019" v="75"/>
          <ac:inkMkLst>
            <pc:docMk/>
            <pc:sldMk cId="1869391733" sldId="277"/>
            <ac:inkMk id="60" creationId="{6E15DC19-9798-952C-6843-966C69F14C5A}"/>
          </ac:inkMkLst>
        </pc:inkChg>
        <pc:inkChg chg="mod">
          <ac:chgData name="Laurence Cook (UG)" userId="d3e99050-a7fc-43ef-8abb-3b78d7f6258c" providerId="ADAL" clId="{DDCB70E0-3D3E-40C4-9A71-187B9648A5B7}" dt="2025-12-12T14:18:57.641" v="76"/>
          <ac:inkMkLst>
            <pc:docMk/>
            <pc:sldMk cId="1869391733" sldId="277"/>
            <ac:inkMk id="61" creationId="{9AA09BC3-4CA1-D650-3D76-935F8A7C4B0C}"/>
          </ac:inkMkLst>
        </pc:inkChg>
        <pc:inkChg chg="mod">
          <ac:chgData name="Laurence Cook (UG)" userId="d3e99050-a7fc-43ef-8abb-3b78d7f6258c" providerId="ADAL" clId="{DDCB70E0-3D3E-40C4-9A71-187B9648A5B7}" dt="2025-12-12T14:18:57.641" v="76"/>
          <ac:inkMkLst>
            <pc:docMk/>
            <pc:sldMk cId="1869391733" sldId="277"/>
            <ac:inkMk id="63" creationId="{9A71141E-D39A-309E-D865-1BA95C227954}"/>
          </ac:inkMkLst>
        </pc:inkChg>
        <pc:inkChg chg="mod">
          <ac:chgData name="Laurence Cook (UG)" userId="d3e99050-a7fc-43ef-8abb-3b78d7f6258c" providerId="ADAL" clId="{DDCB70E0-3D3E-40C4-9A71-187B9648A5B7}" dt="2025-12-12T14:22:12.433" v="113"/>
          <ac:inkMkLst>
            <pc:docMk/>
            <pc:sldMk cId="1869391733" sldId="277"/>
            <ac:inkMk id="64" creationId="{0D5709A3-6589-139A-2394-F5E0E9B02920}"/>
          </ac:inkMkLst>
        </pc:inkChg>
        <pc:inkChg chg="mod">
          <ac:chgData name="Laurence Cook (UG)" userId="d3e99050-a7fc-43ef-8abb-3b78d7f6258c" providerId="ADAL" clId="{DDCB70E0-3D3E-40C4-9A71-187B9648A5B7}" dt="2025-12-12T14:18:57.641" v="76"/>
          <ac:inkMkLst>
            <pc:docMk/>
            <pc:sldMk cId="1869391733" sldId="277"/>
            <ac:inkMk id="65" creationId="{9B201EE4-B453-5DF4-462C-0C470CFBD719}"/>
          </ac:inkMkLst>
        </pc:inkChg>
        <pc:inkChg chg="mod">
          <ac:chgData name="Laurence Cook (UG)" userId="d3e99050-a7fc-43ef-8abb-3b78d7f6258c" providerId="ADAL" clId="{DDCB70E0-3D3E-40C4-9A71-187B9648A5B7}" dt="2025-12-12T14:18:53.019" v="75"/>
          <ac:inkMkLst>
            <pc:docMk/>
            <pc:sldMk cId="1869391733" sldId="277"/>
            <ac:inkMk id="66" creationId="{0A065975-CEA0-9A1D-D32C-095271D0831A}"/>
          </ac:inkMkLst>
        </pc:inkChg>
        <pc:inkChg chg="mod">
          <ac:chgData name="Laurence Cook (UG)" userId="d3e99050-a7fc-43ef-8abb-3b78d7f6258c" providerId="ADAL" clId="{DDCB70E0-3D3E-40C4-9A71-187B9648A5B7}" dt="2025-12-12T14:18:57.641" v="76"/>
          <ac:inkMkLst>
            <pc:docMk/>
            <pc:sldMk cId="1869391733" sldId="277"/>
            <ac:inkMk id="67" creationId="{FA931850-73B6-800E-B79E-563C59DE3643}"/>
          </ac:inkMkLst>
        </pc:inkChg>
        <pc:inkChg chg="mod">
          <ac:chgData name="Laurence Cook (UG)" userId="d3e99050-a7fc-43ef-8abb-3b78d7f6258c" providerId="ADAL" clId="{DDCB70E0-3D3E-40C4-9A71-187B9648A5B7}" dt="2025-12-12T14:18:57.641" v="76"/>
          <ac:inkMkLst>
            <pc:docMk/>
            <pc:sldMk cId="1869391733" sldId="277"/>
            <ac:inkMk id="68" creationId="{B01B6380-6C6E-C1D2-0324-78F2335B4E26}"/>
          </ac:inkMkLst>
        </pc:inkChg>
        <pc:inkChg chg="mod">
          <ac:chgData name="Laurence Cook (UG)" userId="d3e99050-a7fc-43ef-8abb-3b78d7f6258c" providerId="ADAL" clId="{DDCB70E0-3D3E-40C4-9A71-187B9648A5B7}" dt="2025-12-12T14:18:57.641" v="76"/>
          <ac:inkMkLst>
            <pc:docMk/>
            <pc:sldMk cId="1869391733" sldId="277"/>
            <ac:inkMk id="70" creationId="{7FF61866-4913-4765-B8CD-9E5852DEC54E}"/>
          </ac:inkMkLst>
        </pc:inkChg>
        <pc:inkChg chg="mod">
          <ac:chgData name="Laurence Cook (UG)" userId="d3e99050-a7fc-43ef-8abb-3b78d7f6258c" providerId="ADAL" clId="{DDCB70E0-3D3E-40C4-9A71-187B9648A5B7}" dt="2025-12-12T14:22:12.433" v="113"/>
          <ac:inkMkLst>
            <pc:docMk/>
            <pc:sldMk cId="1869391733" sldId="277"/>
            <ac:inkMk id="71" creationId="{B608D3C1-9404-7A4E-01FF-ECE9B9CDF22B}"/>
          </ac:inkMkLst>
        </pc:inkChg>
        <pc:inkChg chg="mod">
          <ac:chgData name="Laurence Cook (UG)" userId="d3e99050-a7fc-43ef-8abb-3b78d7f6258c" providerId="ADAL" clId="{DDCB70E0-3D3E-40C4-9A71-187B9648A5B7}" dt="2025-12-12T14:22:12.433" v="113"/>
          <ac:inkMkLst>
            <pc:docMk/>
            <pc:sldMk cId="1869391733" sldId="277"/>
            <ac:inkMk id="73" creationId="{2F036BB4-49A4-E697-585F-113DF5F6587D}"/>
          </ac:inkMkLst>
        </pc:inkChg>
        <pc:inkChg chg="mod">
          <ac:chgData name="Laurence Cook (UG)" userId="d3e99050-a7fc-43ef-8abb-3b78d7f6258c" providerId="ADAL" clId="{DDCB70E0-3D3E-40C4-9A71-187B9648A5B7}" dt="2025-12-12T14:19:40.306" v="77"/>
          <ac:inkMkLst>
            <pc:docMk/>
            <pc:sldMk cId="1869391733" sldId="277"/>
            <ac:inkMk id="78" creationId="{1B7E11D6-1031-2B60-A362-66986CFD4A06}"/>
          </ac:inkMkLst>
        </pc:inkChg>
        <pc:inkChg chg="mod">
          <ac:chgData name="Laurence Cook (UG)" userId="d3e99050-a7fc-43ef-8abb-3b78d7f6258c" providerId="ADAL" clId="{DDCB70E0-3D3E-40C4-9A71-187B9648A5B7}" dt="2025-12-12T14:19:40.306" v="77"/>
          <ac:inkMkLst>
            <pc:docMk/>
            <pc:sldMk cId="1869391733" sldId="277"/>
            <ac:inkMk id="79" creationId="{3FECCF0A-7F36-1E3E-7EEE-E9217F8B7C65}"/>
          </ac:inkMkLst>
        </pc:inkChg>
        <pc:inkChg chg="mod">
          <ac:chgData name="Laurence Cook (UG)" userId="d3e99050-a7fc-43ef-8abb-3b78d7f6258c" providerId="ADAL" clId="{DDCB70E0-3D3E-40C4-9A71-187B9648A5B7}" dt="2025-12-12T14:22:57.159" v="123"/>
          <ac:inkMkLst>
            <pc:docMk/>
            <pc:sldMk cId="1869391733" sldId="277"/>
            <ac:inkMk id="80" creationId="{49CB6BC2-113B-E38E-F51E-1DF32E2696C8}"/>
          </ac:inkMkLst>
        </pc:inkChg>
        <pc:inkChg chg="mod">
          <ac:chgData name="Laurence Cook (UG)" userId="d3e99050-a7fc-43ef-8abb-3b78d7f6258c" providerId="ADAL" clId="{DDCB70E0-3D3E-40C4-9A71-187B9648A5B7}" dt="2025-12-12T14:20:30.236" v="86"/>
          <ac:inkMkLst>
            <pc:docMk/>
            <pc:sldMk cId="1869391733" sldId="277"/>
            <ac:inkMk id="81" creationId="{E72F9439-C4FF-E1ED-1185-11530FF8AEB3}"/>
          </ac:inkMkLst>
        </pc:inkChg>
        <pc:inkChg chg="mod">
          <ac:chgData name="Laurence Cook (UG)" userId="d3e99050-a7fc-43ef-8abb-3b78d7f6258c" providerId="ADAL" clId="{DDCB70E0-3D3E-40C4-9A71-187B9648A5B7}" dt="2025-12-12T14:22:57.159" v="123"/>
          <ac:inkMkLst>
            <pc:docMk/>
            <pc:sldMk cId="1869391733" sldId="277"/>
            <ac:inkMk id="82" creationId="{E48D31A2-0542-DA4F-A830-B6320E31C1B6}"/>
          </ac:inkMkLst>
        </pc:inkChg>
        <pc:inkChg chg="mod">
          <ac:chgData name="Laurence Cook (UG)" userId="d3e99050-a7fc-43ef-8abb-3b78d7f6258c" providerId="ADAL" clId="{DDCB70E0-3D3E-40C4-9A71-187B9648A5B7}" dt="2025-12-12T14:22:57.159" v="123"/>
          <ac:inkMkLst>
            <pc:docMk/>
            <pc:sldMk cId="1869391733" sldId="277"/>
            <ac:inkMk id="83" creationId="{658B1878-FDDE-CCC1-6B75-0BB12FAD0ABA}"/>
          </ac:inkMkLst>
        </pc:inkChg>
        <pc:inkChg chg="mod">
          <ac:chgData name="Laurence Cook (UG)" userId="d3e99050-a7fc-43ef-8abb-3b78d7f6258c" providerId="ADAL" clId="{DDCB70E0-3D3E-40C4-9A71-187B9648A5B7}" dt="2025-12-12T14:20:26.254" v="85"/>
          <ac:inkMkLst>
            <pc:docMk/>
            <pc:sldMk cId="1869391733" sldId="277"/>
            <ac:inkMk id="84" creationId="{4A002E54-E856-9520-DCDD-49AE8754CACF}"/>
          </ac:inkMkLst>
        </pc:inkChg>
        <pc:inkChg chg="mod">
          <ac:chgData name="Laurence Cook (UG)" userId="d3e99050-a7fc-43ef-8abb-3b78d7f6258c" providerId="ADAL" clId="{DDCB70E0-3D3E-40C4-9A71-187B9648A5B7}" dt="2025-12-12T14:22:57.159" v="123"/>
          <ac:inkMkLst>
            <pc:docMk/>
            <pc:sldMk cId="1869391733" sldId="277"/>
            <ac:inkMk id="85" creationId="{98796416-4DAB-1893-AA99-7CBF8A475E48}"/>
          </ac:inkMkLst>
        </pc:inkChg>
        <pc:inkChg chg="mod">
          <ac:chgData name="Laurence Cook (UG)" userId="d3e99050-a7fc-43ef-8abb-3b78d7f6258c" providerId="ADAL" clId="{DDCB70E0-3D3E-40C4-9A71-187B9648A5B7}" dt="2025-12-12T14:19:40.306" v="77"/>
          <ac:inkMkLst>
            <pc:docMk/>
            <pc:sldMk cId="1869391733" sldId="277"/>
            <ac:inkMk id="86" creationId="{1A3EE279-1B1B-39C9-9C30-FB3A6EEEA20B}"/>
          </ac:inkMkLst>
        </pc:inkChg>
        <pc:inkChg chg="mod">
          <ac:chgData name="Laurence Cook (UG)" userId="d3e99050-a7fc-43ef-8abb-3b78d7f6258c" providerId="ADAL" clId="{DDCB70E0-3D3E-40C4-9A71-187B9648A5B7}" dt="2025-12-12T14:20:30.236" v="86"/>
          <ac:inkMkLst>
            <pc:docMk/>
            <pc:sldMk cId="1869391733" sldId="277"/>
            <ac:inkMk id="88" creationId="{701C7847-E985-EDB3-CBC1-D1736C2C6116}"/>
          </ac:inkMkLst>
        </pc:inkChg>
        <pc:inkChg chg="mod">
          <ac:chgData name="Laurence Cook (UG)" userId="d3e99050-a7fc-43ef-8abb-3b78d7f6258c" providerId="ADAL" clId="{DDCB70E0-3D3E-40C4-9A71-187B9648A5B7}" dt="2025-12-12T14:22:50.655" v="122"/>
          <ac:inkMkLst>
            <pc:docMk/>
            <pc:sldMk cId="1869391733" sldId="277"/>
            <ac:inkMk id="89" creationId="{D3522420-77B8-99D1-6958-6200BAACF046}"/>
          </ac:inkMkLst>
        </pc:inkChg>
        <pc:inkChg chg="mod">
          <ac:chgData name="Laurence Cook (UG)" userId="d3e99050-a7fc-43ef-8abb-3b78d7f6258c" providerId="ADAL" clId="{DDCB70E0-3D3E-40C4-9A71-187B9648A5B7}" dt="2025-12-12T14:22:09.933" v="112"/>
          <ac:inkMkLst>
            <pc:docMk/>
            <pc:sldMk cId="1869391733" sldId="277"/>
            <ac:inkMk id="92" creationId="{88A3FC8A-731A-7303-BDE5-3EA2A7C00672}"/>
          </ac:inkMkLst>
        </pc:inkChg>
        <pc:inkChg chg="mod">
          <ac:chgData name="Laurence Cook (UG)" userId="d3e99050-a7fc-43ef-8abb-3b78d7f6258c" providerId="ADAL" clId="{DDCB70E0-3D3E-40C4-9A71-187B9648A5B7}" dt="2025-12-12T14:22:09.933" v="112"/>
          <ac:inkMkLst>
            <pc:docMk/>
            <pc:sldMk cId="1869391733" sldId="277"/>
            <ac:inkMk id="94" creationId="{F693B670-6C88-8BC2-0A4F-D941A9351F10}"/>
          </ac:inkMkLst>
        </pc:inkChg>
        <pc:inkChg chg="mod">
          <ac:chgData name="Laurence Cook (UG)" userId="d3e99050-a7fc-43ef-8abb-3b78d7f6258c" providerId="ADAL" clId="{DDCB70E0-3D3E-40C4-9A71-187B9648A5B7}" dt="2025-12-12T14:19:55.998" v="80"/>
          <ac:inkMkLst>
            <pc:docMk/>
            <pc:sldMk cId="1869391733" sldId="277"/>
            <ac:inkMk id="95" creationId="{7A559228-C0C9-2688-4153-AD249E8319AD}"/>
          </ac:inkMkLst>
        </pc:inkChg>
        <pc:inkChg chg="mod">
          <ac:chgData name="Laurence Cook (UG)" userId="d3e99050-a7fc-43ef-8abb-3b78d7f6258c" providerId="ADAL" clId="{DDCB70E0-3D3E-40C4-9A71-187B9648A5B7}" dt="2025-12-12T14:22:09.933" v="112"/>
          <ac:inkMkLst>
            <pc:docMk/>
            <pc:sldMk cId="1869391733" sldId="277"/>
            <ac:inkMk id="97" creationId="{0F9E530D-8706-2C2D-CBF4-09F765B04421}"/>
          </ac:inkMkLst>
        </pc:inkChg>
        <pc:inkChg chg="mod">
          <ac:chgData name="Laurence Cook (UG)" userId="d3e99050-a7fc-43ef-8abb-3b78d7f6258c" providerId="ADAL" clId="{DDCB70E0-3D3E-40C4-9A71-187B9648A5B7}" dt="2025-12-12T14:20:00.960" v="81"/>
          <ac:inkMkLst>
            <pc:docMk/>
            <pc:sldMk cId="1869391733" sldId="277"/>
            <ac:inkMk id="98" creationId="{EDD769DB-9AC8-5358-1BF7-A16242ACB481}"/>
          </ac:inkMkLst>
        </pc:inkChg>
        <pc:inkChg chg="mod">
          <ac:chgData name="Laurence Cook (UG)" userId="d3e99050-a7fc-43ef-8abb-3b78d7f6258c" providerId="ADAL" clId="{DDCB70E0-3D3E-40C4-9A71-187B9648A5B7}" dt="2025-12-12T14:20:00.960" v="81"/>
          <ac:inkMkLst>
            <pc:docMk/>
            <pc:sldMk cId="1869391733" sldId="277"/>
            <ac:inkMk id="99" creationId="{608FD14A-40C1-70A4-7A16-B008DC6CDC8E}"/>
          </ac:inkMkLst>
        </pc:inkChg>
        <pc:inkChg chg="mod">
          <ac:chgData name="Laurence Cook (UG)" userId="d3e99050-a7fc-43ef-8abb-3b78d7f6258c" providerId="ADAL" clId="{DDCB70E0-3D3E-40C4-9A71-187B9648A5B7}" dt="2025-12-12T14:20:30.236" v="86"/>
          <ac:inkMkLst>
            <pc:docMk/>
            <pc:sldMk cId="1869391733" sldId="277"/>
            <ac:inkMk id="101" creationId="{42EB72F3-19F7-BF2D-4F26-1EA043D1983A}"/>
          </ac:inkMkLst>
        </pc:inkChg>
        <pc:inkChg chg="mod">
          <ac:chgData name="Laurence Cook (UG)" userId="d3e99050-a7fc-43ef-8abb-3b78d7f6258c" providerId="ADAL" clId="{DDCB70E0-3D3E-40C4-9A71-187B9648A5B7}" dt="2025-12-12T14:20:30.236" v="86"/>
          <ac:inkMkLst>
            <pc:docMk/>
            <pc:sldMk cId="1869391733" sldId="277"/>
            <ac:inkMk id="102" creationId="{747C326A-4DCD-676E-4F1F-457EA6E31DAA}"/>
          </ac:inkMkLst>
        </pc:inkChg>
        <pc:inkChg chg="mod">
          <ac:chgData name="Laurence Cook (UG)" userId="d3e99050-a7fc-43ef-8abb-3b78d7f6258c" providerId="ADAL" clId="{DDCB70E0-3D3E-40C4-9A71-187B9648A5B7}" dt="2025-12-12T14:22:57.159" v="123"/>
          <ac:inkMkLst>
            <pc:docMk/>
            <pc:sldMk cId="1869391733" sldId="277"/>
            <ac:inkMk id="105" creationId="{AE1D9FDE-3628-8F84-1FB0-9A5BBE3EC0F2}"/>
          </ac:inkMkLst>
        </pc:inkChg>
        <pc:inkChg chg="del mod">
          <ac:chgData name="Laurence Cook (UG)" userId="d3e99050-a7fc-43ef-8abb-3b78d7f6258c" providerId="ADAL" clId="{DDCB70E0-3D3E-40C4-9A71-187B9648A5B7}" dt="2025-12-12T14:20:21.744" v="84"/>
          <ac:inkMkLst>
            <pc:docMk/>
            <pc:sldMk cId="1869391733" sldId="277"/>
            <ac:inkMk id="106" creationId="{D051CF62-AED2-B1AF-D4B7-275E25EBC9F3}"/>
          </ac:inkMkLst>
        </pc:inkChg>
        <pc:inkChg chg="mod">
          <ac:chgData name="Laurence Cook (UG)" userId="d3e99050-a7fc-43ef-8abb-3b78d7f6258c" providerId="ADAL" clId="{DDCB70E0-3D3E-40C4-9A71-187B9648A5B7}" dt="2025-12-12T14:22:57.159" v="123"/>
          <ac:inkMkLst>
            <pc:docMk/>
            <pc:sldMk cId="1869391733" sldId="277"/>
            <ac:inkMk id="110" creationId="{9284BA75-D407-B1C4-336C-09683A3AEEA8}"/>
          </ac:inkMkLst>
        </pc:inkChg>
        <pc:inkChg chg="mod">
          <ac:chgData name="Laurence Cook (UG)" userId="d3e99050-a7fc-43ef-8abb-3b78d7f6258c" providerId="ADAL" clId="{DDCB70E0-3D3E-40C4-9A71-187B9648A5B7}" dt="2025-12-12T14:20:46.724" v="91"/>
          <ac:inkMkLst>
            <pc:docMk/>
            <pc:sldMk cId="1869391733" sldId="277"/>
            <ac:inkMk id="111" creationId="{B07C0091-896C-F831-0262-C00A388CCA23}"/>
          </ac:inkMkLst>
        </pc:inkChg>
        <pc:inkChg chg="add del">
          <ac:chgData name="Laurence Cook (UG)" userId="d3e99050-a7fc-43ef-8abb-3b78d7f6258c" providerId="ADAL" clId="{DDCB70E0-3D3E-40C4-9A71-187B9648A5B7}" dt="2025-12-12T14:20:39.912" v="90"/>
          <ac:inkMkLst>
            <pc:docMk/>
            <pc:sldMk cId="1869391733" sldId="277"/>
            <ac:inkMk id="113" creationId="{0B89FDFB-5242-1FDA-5395-F1F3E1F20A5A}"/>
          </ac:inkMkLst>
        </pc:inkChg>
        <pc:inkChg chg="add mod">
          <ac:chgData name="Laurence Cook (UG)" userId="d3e99050-a7fc-43ef-8abb-3b78d7f6258c" providerId="ADAL" clId="{DDCB70E0-3D3E-40C4-9A71-187B9648A5B7}" dt="2025-12-12T14:20:38.321" v="89"/>
          <ac:inkMkLst>
            <pc:docMk/>
            <pc:sldMk cId="1869391733" sldId="277"/>
            <ac:inkMk id="114" creationId="{5579383F-D500-B75B-CD25-C76CC84A3950}"/>
          </ac:inkMkLst>
        </pc:inkChg>
        <pc:inkChg chg="mod">
          <ac:chgData name="Laurence Cook (UG)" userId="d3e99050-a7fc-43ef-8abb-3b78d7f6258c" providerId="ADAL" clId="{DDCB70E0-3D3E-40C4-9A71-187B9648A5B7}" dt="2025-12-12T14:22:57.159" v="123"/>
          <ac:inkMkLst>
            <pc:docMk/>
            <pc:sldMk cId="1869391733" sldId="277"/>
            <ac:inkMk id="119" creationId="{5819802F-5D4F-16F9-50F5-26E902FCEBF8}"/>
          </ac:inkMkLst>
        </pc:inkChg>
        <pc:inkChg chg="mod">
          <ac:chgData name="Laurence Cook (UG)" userId="d3e99050-a7fc-43ef-8abb-3b78d7f6258c" providerId="ADAL" clId="{DDCB70E0-3D3E-40C4-9A71-187B9648A5B7}" dt="2025-12-12T14:20:56.351" v="93"/>
          <ac:inkMkLst>
            <pc:docMk/>
            <pc:sldMk cId="1869391733" sldId="277"/>
            <ac:inkMk id="121" creationId="{4E50B903-0EA5-0EC1-7261-5AAA52717E32}"/>
          </ac:inkMkLst>
        </pc:inkChg>
        <pc:inkChg chg="mod">
          <ac:chgData name="Laurence Cook (UG)" userId="d3e99050-a7fc-43ef-8abb-3b78d7f6258c" providerId="ADAL" clId="{DDCB70E0-3D3E-40C4-9A71-187B9648A5B7}" dt="2025-12-12T14:20:56.351" v="93"/>
          <ac:inkMkLst>
            <pc:docMk/>
            <pc:sldMk cId="1869391733" sldId="277"/>
            <ac:inkMk id="122" creationId="{01429F18-A997-83FF-7283-BACD6781FE71}"/>
          </ac:inkMkLst>
        </pc:inkChg>
        <pc:inkChg chg="mod">
          <ac:chgData name="Laurence Cook (UG)" userId="d3e99050-a7fc-43ef-8abb-3b78d7f6258c" providerId="ADAL" clId="{DDCB70E0-3D3E-40C4-9A71-187B9648A5B7}" dt="2025-12-12T14:20:59.337" v="94"/>
          <ac:inkMkLst>
            <pc:docMk/>
            <pc:sldMk cId="1869391733" sldId="277"/>
            <ac:inkMk id="124" creationId="{1CBA23F9-0BF3-5648-E738-5C58AD5805FC}"/>
          </ac:inkMkLst>
        </pc:inkChg>
        <pc:inkChg chg="mod">
          <ac:chgData name="Laurence Cook (UG)" userId="d3e99050-a7fc-43ef-8abb-3b78d7f6258c" providerId="ADAL" clId="{DDCB70E0-3D3E-40C4-9A71-187B9648A5B7}" dt="2025-12-12T14:20:59.337" v="94"/>
          <ac:inkMkLst>
            <pc:docMk/>
            <pc:sldMk cId="1869391733" sldId="277"/>
            <ac:inkMk id="125" creationId="{DDF680DB-0384-F2E4-FE02-15241FE06106}"/>
          </ac:inkMkLst>
        </pc:inkChg>
        <pc:inkChg chg="mod">
          <ac:chgData name="Laurence Cook (UG)" userId="d3e99050-a7fc-43ef-8abb-3b78d7f6258c" providerId="ADAL" clId="{DDCB70E0-3D3E-40C4-9A71-187B9648A5B7}" dt="2025-12-12T14:21:46.010" v="110"/>
          <ac:inkMkLst>
            <pc:docMk/>
            <pc:sldMk cId="1869391733" sldId="277"/>
            <ac:inkMk id="127" creationId="{8030CB43-47BA-F98F-639C-546FFF096143}"/>
          </ac:inkMkLst>
        </pc:inkChg>
        <pc:inkChg chg="del mod">
          <ac:chgData name="Laurence Cook (UG)" userId="d3e99050-a7fc-43ef-8abb-3b78d7f6258c" providerId="ADAL" clId="{DDCB70E0-3D3E-40C4-9A71-187B9648A5B7}" dt="2025-12-12T14:21:46.010" v="110"/>
          <ac:inkMkLst>
            <pc:docMk/>
            <pc:sldMk cId="1869391733" sldId="277"/>
            <ac:inkMk id="128" creationId="{387AA1D9-40F1-2B3E-C0E4-8A3380452C53}"/>
          </ac:inkMkLst>
        </pc:inkChg>
        <pc:inkChg chg="mod">
          <ac:chgData name="Laurence Cook (UG)" userId="d3e99050-a7fc-43ef-8abb-3b78d7f6258c" providerId="ADAL" clId="{DDCB70E0-3D3E-40C4-9A71-187B9648A5B7}" dt="2025-12-12T14:21:45.691" v="109"/>
          <ac:inkMkLst>
            <pc:docMk/>
            <pc:sldMk cId="1869391733" sldId="277"/>
            <ac:inkMk id="130" creationId="{F7224729-3363-AA52-1197-D5A5B65F7546}"/>
          </ac:inkMkLst>
        </pc:inkChg>
        <pc:inkChg chg="del mod">
          <ac:chgData name="Laurence Cook (UG)" userId="d3e99050-a7fc-43ef-8abb-3b78d7f6258c" providerId="ADAL" clId="{DDCB70E0-3D3E-40C4-9A71-187B9648A5B7}" dt="2025-12-12T14:21:45.691" v="109"/>
          <ac:inkMkLst>
            <pc:docMk/>
            <pc:sldMk cId="1869391733" sldId="277"/>
            <ac:inkMk id="131" creationId="{D5F34E99-EC9E-F481-F197-5696C07DF603}"/>
          </ac:inkMkLst>
        </pc:inkChg>
        <pc:inkChg chg="del mod">
          <ac:chgData name="Laurence Cook (UG)" userId="d3e99050-a7fc-43ef-8abb-3b78d7f6258c" providerId="ADAL" clId="{DDCB70E0-3D3E-40C4-9A71-187B9648A5B7}" dt="2025-12-12T14:21:45.523" v="108"/>
          <ac:inkMkLst>
            <pc:docMk/>
            <pc:sldMk cId="1869391733" sldId="277"/>
            <ac:inkMk id="133" creationId="{19426AC9-157D-7491-D738-5D82F1E2776A}"/>
          </ac:inkMkLst>
        </pc:inkChg>
        <pc:inkChg chg="del mod">
          <ac:chgData name="Laurence Cook (UG)" userId="d3e99050-a7fc-43ef-8abb-3b78d7f6258c" providerId="ADAL" clId="{DDCB70E0-3D3E-40C4-9A71-187B9648A5B7}" dt="2025-12-12T14:21:45.384" v="107"/>
          <ac:inkMkLst>
            <pc:docMk/>
            <pc:sldMk cId="1869391733" sldId="277"/>
            <ac:inkMk id="135" creationId="{A280B418-7EBF-AE47-B1CB-6B1E8BF73100}"/>
          </ac:inkMkLst>
        </pc:inkChg>
        <pc:inkChg chg="del mod">
          <ac:chgData name="Laurence Cook (UG)" userId="d3e99050-a7fc-43ef-8abb-3b78d7f6258c" providerId="ADAL" clId="{DDCB70E0-3D3E-40C4-9A71-187B9648A5B7}" dt="2025-12-12T14:21:45.220" v="106"/>
          <ac:inkMkLst>
            <pc:docMk/>
            <pc:sldMk cId="1869391733" sldId="277"/>
            <ac:inkMk id="137" creationId="{2CA52BF3-F16B-86FC-6237-D529372DDD78}"/>
          </ac:inkMkLst>
        </pc:inkChg>
        <pc:inkChg chg="mod">
          <ac:chgData name="Laurence Cook (UG)" userId="d3e99050-a7fc-43ef-8abb-3b78d7f6258c" providerId="ADAL" clId="{DDCB70E0-3D3E-40C4-9A71-187B9648A5B7}" dt="2025-12-12T14:21:44.550" v="105"/>
          <ac:inkMkLst>
            <pc:docMk/>
            <pc:sldMk cId="1869391733" sldId="277"/>
            <ac:inkMk id="139" creationId="{B1193950-D2BF-678E-EFB6-0F1EC62E4118}"/>
          </ac:inkMkLst>
        </pc:inkChg>
        <pc:inkChg chg="mod">
          <ac:chgData name="Laurence Cook (UG)" userId="d3e99050-a7fc-43ef-8abb-3b78d7f6258c" providerId="ADAL" clId="{DDCB70E0-3D3E-40C4-9A71-187B9648A5B7}" dt="2025-12-12T14:21:44.550" v="105"/>
          <ac:inkMkLst>
            <pc:docMk/>
            <pc:sldMk cId="1869391733" sldId="277"/>
            <ac:inkMk id="140" creationId="{0E06B521-5363-CBEE-4A78-A189584D1A70}"/>
          </ac:inkMkLst>
        </pc:inkChg>
        <pc:inkChg chg="del mod">
          <ac:chgData name="Laurence Cook (UG)" userId="d3e99050-a7fc-43ef-8abb-3b78d7f6258c" providerId="ADAL" clId="{DDCB70E0-3D3E-40C4-9A71-187B9648A5B7}" dt="2025-12-12T14:21:44.550" v="105"/>
          <ac:inkMkLst>
            <pc:docMk/>
            <pc:sldMk cId="1869391733" sldId="277"/>
            <ac:inkMk id="141" creationId="{0574745F-E44C-37F5-7B7B-652AF3CD9314}"/>
          </ac:inkMkLst>
        </pc:inkChg>
        <pc:inkChg chg="del mod">
          <ac:chgData name="Laurence Cook (UG)" userId="d3e99050-a7fc-43ef-8abb-3b78d7f6258c" providerId="ADAL" clId="{DDCB70E0-3D3E-40C4-9A71-187B9648A5B7}" dt="2025-12-12T14:21:44.383" v="104"/>
          <ac:inkMkLst>
            <pc:docMk/>
            <pc:sldMk cId="1869391733" sldId="277"/>
            <ac:inkMk id="143" creationId="{A0AA79B8-CFA3-8D80-CE9D-D07D4C07541E}"/>
          </ac:inkMkLst>
        </pc:inkChg>
        <pc:inkChg chg="del mod">
          <ac:chgData name="Laurence Cook (UG)" userId="d3e99050-a7fc-43ef-8abb-3b78d7f6258c" providerId="ADAL" clId="{DDCB70E0-3D3E-40C4-9A71-187B9648A5B7}" dt="2025-12-12T14:21:44.222" v="103"/>
          <ac:inkMkLst>
            <pc:docMk/>
            <pc:sldMk cId="1869391733" sldId="277"/>
            <ac:inkMk id="145" creationId="{3F356911-A049-221C-7666-42CD317A2C2E}"/>
          </ac:inkMkLst>
        </pc:inkChg>
        <pc:inkChg chg="mod">
          <ac:chgData name="Laurence Cook (UG)" userId="d3e99050-a7fc-43ef-8abb-3b78d7f6258c" providerId="ADAL" clId="{DDCB70E0-3D3E-40C4-9A71-187B9648A5B7}" dt="2025-12-12T14:22:07.437" v="111"/>
          <ac:inkMkLst>
            <pc:docMk/>
            <pc:sldMk cId="1869391733" sldId="277"/>
            <ac:inkMk id="147" creationId="{9139CE4C-C05A-BD08-1379-C01AF27F3DDB}"/>
          </ac:inkMkLst>
        </pc:inkChg>
        <pc:inkChg chg="mod">
          <ac:chgData name="Laurence Cook (UG)" userId="d3e99050-a7fc-43ef-8abb-3b78d7f6258c" providerId="ADAL" clId="{DDCB70E0-3D3E-40C4-9A71-187B9648A5B7}" dt="2025-12-12T14:22:09.933" v="112"/>
          <ac:inkMkLst>
            <pc:docMk/>
            <pc:sldMk cId="1869391733" sldId="277"/>
            <ac:inkMk id="149" creationId="{992AB203-EB24-3DDD-6000-7505E62A040F}"/>
          </ac:inkMkLst>
        </pc:inkChg>
        <pc:inkChg chg="mod">
          <ac:chgData name="Laurence Cook (UG)" userId="d3e99050-a7fc-43ef-8abb-3b78d7f6258c" providerId="ADAL" clId="{DDCB70E0-3D3E-40C4-9A71-187B9648A5B7}" dt="2025-12-12T14:22:12.433" v="113"/>
          <ac:inkMkLst>
            <pc:docMk/>
            <pc:sldMk cId="1869391733" sldId="277"/>
            <ac:inkMk id="151" creationId="{F8E4CB2C-1DC6-3ED3-32FC-DBAB1D0F1CE7}"/>
          </ac:inkMkLst>
        </pc:inkChg>
        <pc:inkChg chg="mod">
          <ac:chgData name="Laurence Cook (UG)" userId="d3e99050-a7fc-43ef-8abb-3b78d7f6258c" providerId="ADAL" clId="{DDCB70E0-3D3E-40C4-9A71-187B9648A5B7}" dt="2025-12-12T14:22:18.455" v="114"/>
          <ac:inkMkLst>
            <pc:docMk/>
            <pc:sldMk cId="1869391733" sldId="277"/>
            <ac:inkMk id="153" creationId="{8E0B4F04-9DAA-F566-F512-EB1458F56094}"/>
          </ac:inkMkLst>
        </pc:inkChg>
        <pc:inkChg chg="mod">
          <ac:chgData name="Laurence Cook (UG)" userId="d3e99050-a7fc-43ef-8abb-3b78d7f6258c" providerId="ADAL" clId="{DDCB70E0-3D3E-40C4-9A71-187B9648A5B7}" dt="2025-12-12T14:22:18.455" v="114"/>
          <ac:inkMkLst>
            <pc:docMk/>
            <pc:sldMk cId="1869391733" sldId="277"/>
            <ac:inkMk id="154" creationId="{9B091622-E038-6117-B7BC-0A471F2D1DC9}"/>
          </ac:inkMkLst>
        </pc:inkChg>
        <pc:inkChg chg="add del">
          <ac:chgData name="Laurence Cook (UG)" userId="d3e99050-a7fc-43ef-8abb-3b78d7f6258c" providerId="ADAL" clId="{DDCB70E0-3D3E-40C4-9A71-187B9648A5B7}" dt="2025-12-12T14:22:43.351" v="120"/>
          <ac:inkMkLst>
            <pc:docMk/>
            <pc:sldMk cId="1869391733" sldId="277"/>
            <ac:inkMk id="156" creationId="{0CE001A1-C7E3-270A-249D-1B00B4BC5FA6}"/>
          </ac:inkMkLst>
        </pc:inkChg>
        <pc:inkChg chg="add">
          <ac:chgData name="Laurence Cook (UG)" userId="d3e99050-a7fc-43ef-8abb-3b78d7f6258c" providerId="ADAL" clId="{DDCB70E0-3D3E-40C4-9A71-187B9648A5B7}" dt="2025-12-12T14:22:27.354" v="115"/>
          <ac:inkMkLst>
            <pc:docMk/>
            <pc:sldMk cId="1869391733" sldId="277"/>
            <ac:inkMk id="157" creationId="{5AE11D00-F9D8-BD40-9099-AA519F2F2204}"/>
          </ac:inkMkLst>
        </pc:inkChg>
        <pc:inkChg chg="add del">
          <ac:chgData name="Laurence Cook (UG)" userId="d3e99050-a7fc-43ef-8abb-3b78d7f6258c" providerId="ADAL" clId="{DDCB70E0-3D3E-40C4-9A71-187B9648A5B7}" dt="2025-12-12T14:22:42.108" v="119"/>
          <ac:inkMkLst>
            <pc:docMk/>
            <pc:sldMk cId="1869391733" sldId="277"/>
            <ac:inkMk id="159" creationId="{C6FA89BB-F496-ABF4-1194-A9236253E836}"/>
          </ac:inkMkLst>
        </pc:inkChg>
        <pc:inkChg chg="add">
          <ac:chgData name="Laurence Cook (UG)" userId="d3e99050-a7fc-43ef-8abb-3b78d7f6258c" providerId="ADAL" clId="{DDCB70E0-3D3E-40C4-9A71-187B9648A5B7}" dt="2025-12-12T14:22:32.963" v="116"/>
          <ac:inkMkLst>
            <pc:docMk/>
            <pc:sldMk cId="1869391733" sldId="277"/>
            <ac:inkMk id="160" creationId="{444AD2A9-903C-8158-DADB-8B437C51469A}"/>
          </ac:inkMkLst>
        </pc:inkChg>
        <pc:inkChg chg="mod">
          <ac:chgData name="Laurence Cook (UG)" userId="d3e99050-a7fc-43ef-8abb-3b78d7f6258c" providerId="ADAL" clId="{DDCB70E0-3D3E-40C4-9A71-187B9648A5B7}" dt="2025-12-12T14:22:41.285" v="118"/>
          <ac:inkMkLst>
            <pc:docMk/>
            <pc:sldMk cId="1869391733" sldId="277"/>
            <ac:inkMk id="161" creationId="{384BF93C-A96A-20DB-2638-1463546B9F23}"/>
          </ac:inkMkLst>
        </pc:inkChg>
        <pc:inkChg chg="del mod">
          <ac:chgData name="Laurence Cook (UG)" userId="d3e99050-a7fc-43ef-8abb-3b78d7f6258c" providerId="ADAL" clId="{DDCB70E0-3D3E-40C4-9A71-187B9648A5B7}" dt="2025-12-12T14:22:41.285" v="118"/>
          <ac:inkMkLst>
            <pc:docMk/>
            <pc:sldMk cId="1869391733" sldId="277"/>
            <ac:inkMk id="162" creationId="{D83C234F-FE64-81D6-EBD2-AD2C3E4FED07}"/>
          </ac:inkMkLst>
        </pc:inkChg>
        <pc:inkChg chg="mod">
          <ac:chgData name="Laurence Cook (UG)" userId="d3e99050-a7fc-43ef-8abb-3b78d7f6258c" providerId="ADAL" clId="{DDCB70E0-3D3E-40C4-9A71-187B9648A5B7}" dt="2025-12-12T14:22:57.159" v="123"/>
          <ac:inkMkLst>
            <pc:docMk/>
            <pc:sldMk cId="1869391733" sldId="277"/>
            <ac:inkMk id="169" creationId="{AF220315-2751-9391-A34F-66C9CA7B300E}"/>
          </ac:inkMkLst>
        </pc:inkChg>
        <pc:inkChg chg="mod">
          <ac:chgData name="Laurence Cook (UG)" userId="d3e99050-a7fc-43ef-8abb-3b78d7f6258c" providerId="ADAL" clId="{DDCB70E0-3D3E-40C4-9A71-187B9648A5B7}" dt="2025-12-12T14:23:17.413" v="126"/>
          <ac:inkMkLst>
            <pc:docMk/>
            <pc:sldMk cId="1869391733" sldId="277"/>
            <ac:inkMk id="172" creationId="{CF6467ED-7694-AA30-6C0A-EAB144BF66A0}"/>
          </ac:inkMkLst>
        </pc:inkChg>
        <pc:inkChg chg="mod">
          <ac:chgData name="Laurence Cook (UG)" userId="d3e99050-a7fc-43ef-8abb-3b78d7f6258c" providerId="ADAL" clId="{DDCB70E0-3D3E-40C4-9A71-187B9648A5B7}" dt="2025-12-12T14:23:20.339" v="127"/>
          <ac:inkMkLst>
            <pc:docMk/>
            <pc:sldMk cId="1869391733" sldId="277"/>
            <ac:inkMk id="173" creationId="{DA0FB5BF-8201-A7F0-3C07-D6E8D156BD1A}"/>
          </ac:inkMkLst>
        </pc:inkChg>
        <pc:inkChg chg="mod">
          <ac:chgData name="Laurence Cook (UG)" userId="d3e99050-a7fc-43ef-8abb-3b78d7f6258c" providerId="ADAL" clId="{DDCB70E0-3D3E-40C4-9A71-187B9648A5B7}" dt="2025-12-12T14:23:20.339" v="127"/>
          <ac:inkMkLst>
            <pc:docMk/>
            <pc:sldMk cId="1869391733" sldId="277"/>
            <ac:inkMk id="174" creationId="{069B1225-6536-BB50-A832-000F375ACECA}"/>
          </ac:inkMkLst>
        </pc:inkChg>
        <pc:inkChg chg="mod">
          <ac:chgData name="Laurence Cook (UG)" userId="d3e99050-a7fc-43ef-8abb-3b78d7f6258c" providerId="ADAL" clId="{DDCB70E0-3D3E-40C4-9A71-187B9648A5B7}" dt="2025-12-12T14:23:17.413" v="126"/>
          <ac:inkMkLst>
            <pc:docMk/>
            <pc:sldMk cId="1869391733" sldId="277"/>
            <ac:inkMk id="175" creationId="{D458B48D-0866-D36C-2268-21F7654ABE79}"/>
          </ac:inkMkLst>
        </pc:inkChg>
        <pc:inkChg chg="mod">
          <ac:chgData name="Laurence Cook (UG)" userId="d3e99050-a7fc-43ef-8abb-3b78d7f6258c" providerId="ADAL" clId="{DDCB70E0-3D3E-40C4-9A71-187B9648A5B7}" dt="2025-12-12T14:23:20.339" v="127"/>
          <ac:inkMkLst>
            <pc:docMk/>
            <pc:sldMk cId="1869391733" sldId="277"/>
            <ac:inkMk id="177" creationId="{CF2FB537-32A3-52BD-F37B-C3ACF67D1B70}"/>
          </ac:inkMkLst>
        </pc:inkChg>
        <pc:inkChg chg="mod">
          <ac:chgData name="Laurence Cook (UG)" userId="d3e99050-a7fc-43ef-8abb-3b78d7f6258c" providerId="ADAL" clId="{DDCB70E0-3D3E-40C4-9A71-187B9648A5B7}" dt="2025-12-12T14:23:20.339" v="127"/>
          <ac:inkMkLst>
            <pc:docMk/>
            <pc:sldMk cId="1869391733" sldId="277"/>
            <ac:inkMk id="178" creationId="{22DB36C7-7C24-567F-DDC6-C303FCB8C99D}"/>
          </ac:inkMkLst>
        </pc:inkChg>
        <pc:inkChg chg="mod">
          <ac:chgData name="Laurence Cook (UG)" userId="d3e99050-a7fc-43ef-8abb-3b78d7f6258c" providerId="ADAL" clId="{DDCB70E0-3D3E-40C4-9A71-187B9648A5B7}" dt="2025-12-12T14:23:20.339" v="127"/>
          <ac:inkMkLst>
            <pc:docMk/>
            <pc:sldMk cId="1869391733" sldId="277"/>
            <ac:inkMk id="180" creationId="{3F0FAD4A-57B5-EC6B-1AB4-8FD1E456BC19}"/>
          </ac:inkMkLst>
        </pc:inkChg>
        <pc:inkChg chg="mod">
          <ac:chgData name="Laurence Cook (UG)" userId="d3e99050-a7fc-43ef-8abb-3b78d7f6258c" providerId="ADAL" clId="{DDCB70E0-3D3E-40C4-9A71-187B9648A5B7}" dt="2025-12-12T14:23:20.339" v="127"/>
          <ac:inkMkLst>
            <pc:docMk/>
            <pc:sldMk cId="1869391733" sldId="277"/>
            <ac:inkMk id="181" creationId="{F76B4AE3-FD15-83C7-80FB-1265DECD3363}"/>
          </ac:inkMkLst>
        </pc:inkChg>
        <pc:inkChg chg="mod">
          <ac:chgData name="Laurence Cook (UG)" userId="d3e99050-a7fc-43ef-8abb-3b78d7f6258c" providerId="ADAL" clId="{DDCB70E0-3D3E-40C4-9A71-187B9648A5B7}" dt="2025-12-12T14:23:20.339" v="127"/>
          <ac:inkMkLst>
            <pc:docMk/>
            <pc:sldMk cId="1869391733" sldId="277"/>
            <ac:inkMk id="184" creationId="{A8F78248-44D4-A478-1BE8-FA4A358372C5}"/>
          </ac:inkMkLst>
        </pc:inkChg>
        <pc:inkChg chg="mod">
          <ac:chgData name="Laurence Cook (UG)" userId="d3e99050-a7fc-43ef-8abb-3b78d7f6258c" providerId="ADAL" clId="{DDCB70E0-3D3E-40C4-9A71-187B9648A5B7}" dt="2025-12-12T14:23:20.339" v="127"/>
          <ac:inkMkLst>
            <pc:docMk/>
            <pc:sldMk cId="1869391733" sldId="277"/>
            <ac:inkMk id="185" creationId="{E2A38BC5-57DF-744A-8EBA-67414B6F531F}"/>
          </ac:inkMkLst>
        </pc:inkChg>
      </pc:sldChg>
      <pc:sldChg chg="addSp delSp modSp">
        <pc:chgData name="Laurence Cook (UG)" userId="d3e99050-a7fc-43ef-8abb-3b78d7f6258c" providerId="ADAL" clId="{DDCB70E0-3D3E-40C4-9A71-187B9648A5B7}" dt="2025-12-12T15:55:08.204" v="160" actId="767"/>
        <pc:sldMkLst>
          <pc:docMk/>
          <pc:sldMk cId="791702395" sldId="278"/>
        </pc:sldMkLst>
        <pc:spChg chg="del">
          <ac:chgData name="Laurence Cook (UG)" userId="d3e99050-a7fc-43ef-8abb-3b78d7f6258c" providerId="ADAL" clId="{DDCB70E0-3D3E-40C4-9A71-187B9648A5B7}" dt="2025-12-12T14:42:05.204" v="130"/>
          <ac:spMkLst>
            <pc:docMk/>
            <pc:sldMk cId="791702395" sldId="278"/>
            <ac:spMk id="3" creationId="{73F45DC4-B74A-6AF8-219F-F4D37D45160F}"/>
          </ac:spMkLst>
        </pc:spChg>
        <pc:spChg chg="add mod">
          <ac:chgData name="Laurence Cook (UG)" userId="d3e99050-a7fc-43ef-8abb-3b78d7f6258c" providerId="ADAL" clId="{DDCB70E0-3D3E-40C4-9A71-187B9648A5B7}" dt="2025-12-12T14:42:14.062" v="133" actId="767"/>
          <ac:spMkLst>
            <pc:docMk/>
            <pc:sldMk cId="791702395" sldId="278"/>
            <ac:spMk id="4" creationId="{51BB4C0B-A0C7-1099-78D7-096174A9ED40}"/>
          </ac:spMkLst>
        </pc:spChg>
        <pc:spChg chg="add mod">
          <ac:chgData name="Laurence Cook (UG)" userId="d3e99050-a7fc-43ef-8abb-3b78d7f6258c" providerId="ADAL" clId="{DDCB70E0-3D3E-40C4-9A71-187B9648A5B7}" dt="2025-12-12T15:43:50.626" v="153" actId="767"/>
          <ac:spMkLst>
            <pc:docMk/>
            <pc:sldMk cId="791702395" sldId="278"/>
            <ac:spMk id="5" creationId="{1838BDBA-3050-4CD2-FFEE-4D3D659B76B3}"/>
          </ac:spMkLst>
        </pc:spChg>
        <pc:spChg chg="add mod">
          <ac:chgData name="Laurence Cook (UG)" userId="d3e99050-a7fc-43ef-8abb-3b78d7f6258c" providerId="ADAL" clId="{DDCB70E0-3D3E-40C4-9A71-187B9648A5B7}" dt="2025-12-12T15:55:08.204" v="160" actId="767"/>
          <ac:spMkLst>
            <pc:docMk/>
            <pc:sldMk cId="791702395" sldId="278"/>
            <ac:spMk id="6" creationId="{7FCDE1FE-4B5E-2E29-F7BC-9E15CC727E9E}"/>
          </ac:spMkLst>
        </pc:spChg>
        <pc:picChg chg="add mod">
          <ac:chgData name="Laurence Cook (UG)" userId="d3e99050-a7fc-43ef-8abb-3b78d7f6258c" providerId="ADAL" clId="{DDCB70E0-3D3E-40C4-9A71-187B9648A5B7}" dt="2025-12-12T14:42:10.388" v="132" actId="14100"/>
          <ac:picMkLst>
            <pc:docMk/>
            <pc:sldMk cId="791702395" sldId="278"/>
            <ac:picMk id="3074" creationId="{AF4ECEE6-87B4-EDD2-D8F4-24B127D92192}"/>
          </ac:picMkLst>
        </pc:picChg>
        <pc:picChg chg="add mod">
          <ac:chgData name="Laurence Cook (UG)" userId="d3e99050-a7fc-43ef-8abb-3b78d7f6258c" providerId="ADAL" clId="{DDCB70E0-3D3E-40C4-9A71-187B9648A5B7}" dt="2025-12-12T14:56:21.358" v="138" actId="1076"/>
          <ac:picMkLst>
            <pc:docMk/>
            <pc:sldMk cId="791702395" sldId="278"/>
            <ac:picMk id="3076" creationId="{6BED20B6-81B8-361F-289A-A16E7FE2CFB8}"/>
          </ac:picMkLst>
        </pc:picChg>
      </pc:sldChg>
      <pc:sldChg chg="addSp delSp modSp">
        <pc:chgData name="Laurence Cook (UG)" userId="d3e99050-a7fc-43ef-8abb-3b78d7f6258c" providerId="ADAL" clId="{DDCB70E0-3D3E-40C4-9A71-187B9648A5B7}" dt="2025-12-12T15:45:03.447" v="155" actId="767"/>
        <pc:sldMkLst>
          <pc:docMk/>
          <pc:sldMk cId="2915099040" sldId="279"/>
        </pc:sldMkLst>
        <pc:spChg chg="add mod">
          <ac:chgData name="Laurence Cook (UG)" userId="d3e99050-a7fc-43ef-8abb-3b78d7f6258c" providerId="ADAL" clId="{DDCB70E0-3D3E-40C4-9A71-187B9648A5B7}" dt="2025-12-12T15:03:14.589" v="141" actId="767"/>
          <ac:spMkLst>
            <pc:docMk/>
            <pc:sldMk cId="2915099040" sldId="279"/>
            <ac:spMk id="6" creationId="{0D01A01A-1417-1153-1204-6708355B7E76}"/>
          </ac:spMkLst>
        </pc:spChg>
        <pc:spChg chg="del">
          <ac:chgData name="Laurence Cook (UG)" userId="d3e99050-a7fc-43ef-8abb-3b78d7f6258c" providerId="ADAL" clId="{DDCB70E0-3D3E-40C4-9A71-187B9648A5B7}" dt="2025-12-12T15:44:55.478" v="154" actId="931"/>
          <ac:spMkLst>
            <pc:docMk/>
            <pc:sldMk cId="2915099040" sldId="279"/>
            <ac:spMk id="8" creationId="{FBA81ED5-B0F8-F9EB-FB15-059DFC7BE77F}"/>
          </ac:spMkLst>
        </pc:spChg>
        <pc:spChg chg="add mod">
          <ac:chgData name="Laurence Cook (UG)" userId="d3e99050-a7fc-43ef-8abb-3b78d7f6258c" providerId="ADAL" clId="{DDCB70E0-3D3E-40C4-9A71-187B9648A5B7}" dt="2025-12-12T15:45:03.447" v="155" actId="767"/>
          <ac:spMkLst>
            <pc:docMk/>
            <pc:sldMk cId="2915099040" sldId="279"/>
            <ac:spMk id="11" creationId="{BD27637C-21BB-9969-24AE-479181F6F8ED}"/>
          </ac:spMkLst>
        </pc:spChg>
        <pc:picChg chg="add mod">
          <ac:chgData name="Laurence Cook (UG)" userId="d3e99050-a7fc-43ef-8abb-3b78d7f6258c" providerId="ADAL" clId="{DDCB70E0-3D3E-40C4-9A71-187B9648A5B7}" dt="2025-12-12T15:44:55.478" v="154" actId="931"/>
          <ac:picMkLst>
            <pc:docMk/>
            <pc:sldMk cId="2915099040" sldId="279"/>
            <ac:picMk id="10" creationId="{0EAF98C2-8C74-E471-C567-E67AD97D3C35}"/>
          </ac:picMkLst>
        </pc:picChg>
      </pc:sldChg>
      <pc:sldChg chg="addSp modSp">
        <pc:chgData name="Laurence Cook (UG)" userId="d3e99050-a7fc-43ef-8abb-3b78d7f6258c" providerId="ADAL" clId="{DDCB70E0-3D3E-40C4-9A71-187B9648A5B7}" dt="2025-12-12T15:32:55.737" v="146" actId="767"/>
        <pc:sldMkLst>
          <pc:docMk/>
          <pc:sldMk cId="472012577" sldId="280"/>
        </pc:sldMkLst>
        <pc:spChg chg="add mod">
          <ac:chgData name="Laurence Cook (UG)" userId="d3e99050-a7fc-43ef-8abb-3b78d7f6258c" providerId="ADAL" clId="{DDCB70E0-3D3E-40C4-9A71-187B9648A5B7}" dt="2025-12-12T15:32:55.737" v="146" actId="767"/>
          <ac:spMkLst>
            <pc:docMk/>
            <pc:sldMk cId="472012577" sldId="280"/>
            <ac:spMk id="6" creationId="{705BD3C4-FBF2-18B6-4ED2-1ED14142E7C4}"/>
          </ac:spMkLst>
        </pc:spChg>
      </pc:sldChg>
      <pc:sldChg chg="addSp modSp">
        <pc:chgData name="Laurence Cook (UG)" userId="d3e99050-a7fc-43ef-8abb-3b78d7f6258c" providerId="ADAL" clId="{DDCB70E0-3D3E-40C4-9A71-187B9648A5B7}" dt="2025-12-12T16:59:14.375" v="164" actId="767"/>
        <pc:sldMkLst>
          <pc:docMk/>
          <pc:sldMk cId="3543519958" sldId="285"/>
        </pc:sldMkLst>
        <pc:spChg chg="add mod">
          <ac:chgData name="Laurence Cook (UG)" userId="d3e99050-a7fc-43ef-8abb-3b78d7f6258c" providerId="ADAL" clId="{DDCB70E0-3D3E-40C4-9A71-187B9648A5B7}" dt="2025-12-12T16:59:14.375" v="164" actId="767"/>
          <ac:spMkLst>
            <pc:docMk/>
            <pc:sldMk cId="3543519958" sldId="285"/>
            <ac:spMk id="6" creationId="{606DBC4B-E836-DC68-857A-2AF12C41FAD9}"/>
          </ac:spMkLst>
        </pc:spChg>
      </pc:sldChg>
      <pc:sldChg chg="addSp delSp modSp">
        <pc:chgData name="Laurence Cook (UG)" userId="d3e99050-a7fc-43ef-8abb-3b78d7f6258c" providerId="ADAL" clId="{DDCB70E0-3D3E-40C4-9A71-187B9648A5B7}" dt="2025-12-12T17:06:18.057" v="172"/>
        <pc:sldMkLst>
          <pc:docMk/>
          <pc:sldMk cId="3785058857" sldId="286"/>
        </pc:sldMkLst>
        <pc:picChg chg="add mod">
          <ac:chgData name="Laurence Cook (UG)" userId="d3e99050-a7fc-43ef-8abb-3b78d7f6258c" providerId="ADAL" clId="{DDCB70E0-3D3E-40C4-9A71-187B9648A5B7}" dt="2025-12-12T17:01:04.163" v="165"/>
          <ac:picMkLst>
            <pc:docMk/>
            <pc:sldMk cId="3785058857" sldId="286"/>
            <ac:picMk id="6" creationId="{B77A2844-6412-8FED-DE02-461D09B8C3D7}"/>
          </ac:picMkLst>
        </pc:picChg>
        <pc:inkChg chg="add del">
          <ac:chgData name="Laurence Cook (UG)" userId="d3e99050-a7fc-43ef-8abb-3b78d7f6258c" providerId="ADAL" clId="{DDCB70E0-3D3E-40C4-9A71-187B9648A5B7}" dt="2025-12-12T17:03:03.836" v="169"/>
          <ac:inkMkLst>
            <pc:docMk/>
            <pc:sldMk cId="3785058857" sldId="286"/>
            <ac:inkMk id="17" creationId="{1ADA2481-5D9C-8180-93B7-A175B46BDB40}"/>
          </ac:inkMkLst>
        </pc:inkChg>
        <pc:inkChg chg="add mod">
          <ac:chgData name="Laurence Cook (UG)" userId="d3e99050-a7fc-43ef-8abb-3b78d7f6258c" providerId="ADAL" clId="{DDCB70E0-3D3E-40C4-9A71-187B9648A5B7}" dt="2025-12-12T17:03:03.690" v="168"/>
          <ac:inkMkLst>
            <pc:docMk/>
            <pc:sldMk cId="3785058857" sldId="286"/>
            <ac:inkMk id="18" creationId="{D92222F8-E794-2E82-8738-47F679CBD243}"/>
          </ac:inkMkLst>
        </pc:inkChg>
        <pc:inkChg chg="del">
          <ac:chgData name="Laurence Cook (UG)" userId="d3e99050-a7fc-43ef-8abb-3b78d7f6258c" providerId="ADAL" clId="{DDCB70E0-3D3E-40C4-9A71-187B9648A5B7}" dt="2025-12-12T17:05:57.729" v="170"/>
          <ac:inkMkLst>
            <pc:docMk/>
            <pc:sldMk cId="3785058857" sldId="286"/>
            <ac:inkMk id="29" creationId="{B15C477E-6B68-B025-CD6A-5AD33FB4DD24}"/>
          </ac:inkMkLst>
        </pc:inkChg>
        <pc:inkChg chg="del">
          <ac:chgData name="Laurence Cook (UG)" userId="d3e99050-a7fc-43ef-8abb-3b78d7f6258c" providerId="ADAL" clId="{DDCB70E0-3D3E-40C4-9A71-187B9648A5B7}" dt="2025-12-12T17:06:16.875" v="171"/>
          <ac:inkMkLst>
            <pc:docMk/>
            <pc:sldMk cId="3785058857" sldId="286"/>
            <ac:inkMk id="31" creationId="{7F0676EA-AC0D-BFF1-64F4-E0424A182B13}"/>
          </ac:inkMkLst>
        </pc:inkChg>
        <pc:inkChg chg="add mod">
          <ac:chgData name="Laurence Cook (UG)" userId="d3e99050-a7fc-43ef-8abb-3b78d7f6258c" providerId="ADAL" clId="{DDCB70E0-3D3E-40C4-9A71-187B9648A5B7}" dt="2025-12-12T17:06:18.057" v="172"/>
          <ac:inkMkLst>
            <pc:docMk/>
            <pc:sldMk cId="3785058857" sldId="286"/>
            <ac:inkMk id="32" creationId="{044BEC01-0FE7-7AA9-EB85-2B3A7AF7F8A8}"/>
          </ac:inkMkLst>
        </pc:inkChg>
      </pc:sldChg>
      <pc:sldChg chg="addSp delSp modSp ord">
        <pc:chgData name="Laurence Cook (UG)" userId="d3e99050-a7fc-43ef-8abb-3b78d7f6258c" providerId="ADAL" clId="{DDCB70E0-3D3E-40C4-9A71-187B9648A5B7}" dt="2025-12-12T17:09:39.840" v="174"/>
        <pc:sldMkLst>
          <pc:docMk/>
          <pc:sldMk cId="2147109681" sldId="287"/>
        </pc:sldMkLst>
        <pc:spChg chg="del">
          <ac:chgData name="Laurence Cook (UG)" userId="d3e99050-a7fc-43ef-8abb-3b78d7f6258c" providerId="ADAL" clId="{DDCB70E0-3D3E-40C4-9A71-187B9648A5B7}" dt="2025-12-12T17:09:31.229" v="173"/>
          <ac:spMkLst>
            <pc:docMk/>
            <pc:sldMk cId="2147109681" sldId="287"/>
            <ac:spMk id="3" creationId="{FA5FC556-81A3-B5DE-F6C7-EAF18605516D}"/>
          </ac:spMkLst>
        </pc:spChg>
        <pc:picChg chg="add mod">
          <ac:chgData name="Laurence Cook (UG)" userId="d3e99050-a7fc-43ef-8abb-3b78d7f6258c" providerId="ADAL" clId="{DDCB70E0-3D3E-40C4-9A71-187B9648A5B7}" dt="2025-12-12T17:09:31.229" v="173"/>
          <ac:picMkLst>
            <pc:docMk/>
            <pc:sldMk cId="2147109681" sldId="287"/>
            <ac:picMk id="4" creationId="{ECA98E3B-2197-3C91-6069-F038B3ECCF98}"/>
          </ac:picMkLst>
        </pc:picChg>
      </pc:sldChg>
    </pc:docChg>
  </pc:docChgLst>
  <pc:docChgLst>
    <pc:chgData name="Laurence Cook (UG)" userId="d3e99050-a7fc-43ef-8abb-3b78d7f6258c" providerId="ADAL" clId="{53F0D462-8358-4C40-8869-C25797483756}"/>
    <pc:docChg chg="undo custSel addSld delSld modSld sldOrd">
      <pc:chgData name="Laurence Cook (UG)" userId="d3e99050-a7fc-43ef-8abb-3b78d7f6258c" providerId="ADAL" clId="{53F0D462-8358-4C40-8869-C25797483756}" dt="2025-12-12T11:18:33.838" v="2488" actId="404"/>
      <pc:docMkLst>
        <pc:docMk/>
      </pc:docMkLst>
      <pc:sldChg chg="modSp mod">
        <pc:chgData name="Laurence Cook (UG)" userId="d3e99050-a7fc-43ef-8abb-3b78d7f6258c" providerId="ADAL" clId="{53F0D462-8358-4C40-8869-C25797483756}" dt="2025-12-12T09:57:06.931" v="31" actId="20577"/>
        <pc:sldMkLst>
          <pc:docMk/>
          <pc:sldMk cId="3477428932" sldId="256"/>
        </pc:sldMkLst>
        <pc:spChg chg="mod">
          <ac:chgData name="Laurence Cook (UG)" userId="d3e99050-a7fc-43ef-8abb-3b78d7f6258c" providerId="ADAL" clId="{53F0D462-8358-4C40-8869-C25797483756}" dt="2025-12-12T09:57:06.931" v="31" actId="20577"/>
          <ac:spMkLst>
            <pc:docMk/>
            <pc:sldMk cId="3477428932" sldId="256"/>
            <ac:spMk id="2" creationId="{E9245D2C-3470-0D2E-5EF2-57B58F72AF3E}"/>
          </ac:spMkLst>
        </pc:spChg>
      </pc:sldChg>
      <pc:sldChg chg="addSp delSp modSp new mod setBg">
        <pc:chgData name="Laurence Cook (UG)" userId="d3e99050-a7fc-43ef-8abb-3b78d7f6258c" providerId="ADAL" clId="{53F0D462-8358-4C40-8869-C25797483756}" dt="2025-12-12T10:57:41.477" v="1316" actId="1076"/>
        <pc:sldMkLst>
          <pc:docMk/>
          <pc:sldMk cId="2617720953" sldId="257"/>
        </pc:sldMkLst>
        <pc:spChg chg="mod">
          <ac:chgData name="Laurence Cook (UG)" userId="d3e99050-a7fc-43ef-8abb-3b78d7f6258c" providerId="ADAL" clId="{53F0D462-8358-4C40-8869-C25797483756}" dt="2025-12-12T10:55:44.598" v="1311" actId="20577"/>
          <ac:spMkLst>
            <pc:docMk/>
            <pc:sldMk cId="2617720953" sldId="257"/>
            <ac:spMk id="2" creationId="{0B79BA65-64C0-0E31-DBD1-51336951F43F}"/>
          </ac:spMkLst>
        </pc:spChg>
        <pc:spChg chg="del">
          <ac:chgData name="Laurence Cook (UG)" userId="d3e99050-a7fc-43ef-8abb-3b78d7f6258c" providerId="ADAL" clId="{53F0D462-8358-4C40-8869-C25797483756}" dt="2025-12-12T09:58:01.977" v="33" actId="931"/>
          <ac:spMkLst>
            <pc:docMk/>
            <pc:sldMk cId="2617720953" sldId="257"/>
            <ac:spMk id="3" creationId="{2CE92983-B7F3-FC6A-8A6D-42BEC726B2F0}"/>
          </ac:spMkLst>
        </pc:spChg>
        <pc:spChg chg="add del mod">
          <ac:chgData name="Laurence Cook (UG)" userId="d3e99050-a7fc-43ef-8abb-3b78d7f6258c" providerId="ADAL" clId="{53F0D462-8358-4C40-8869-C25797483756}" dt="2025-12-12T09:59:49.062" v="48" actId="478"/>
          <ac:spMkLst>
            <pc:docMk/>
            <pc:sldMk cId="2617720953" sldId="257"/>
            <ac:spMk id="7" creationId="{5AC3C980-3D6B-96D2-DB8E-3E167C7D2D18}"/>
          </ac:spMkLst>
        </pc:spChg>
        <pc:picChg chg="add del mod">
          <ac:chgData name="Laurence Cook (UG)" userId="d3e99050-a7fc-43ef-8abb-3b78d7f6258c" providerId="ADAL" clId="{53F0D462-8358-4C40-8869-C25797483756}" dt="2025-12-12T09:59:58.203" v="52" actId="1076"/>
          <ac:picMkLst>
            <pc:docMk/>
            <pc:sldMk cId="2617720953" sldId="257"/>
            <ac:picMk id="5" creationId="{5ECF9020-2FBF-BBE8-5B18-1C721B4ADFDC}"/>
          </ac:picMkLst>
        </pc:picChg>
        <pc:picChg chg="add mod">
          <ac:chgData name="Laurence Cook (UG)" userId="d3e99050-a7fc-43ef-8abb-3b78d7f6258c" providerId="ADAL" clId="{53F0D462-8358-4C40-8869-C25797483756}" dt="2025-12-12T10:57:41.477" v="1316" actId="1076"/>
          <ac:picMkLst>
            <pc:docMk/>
            <pc:sldMk cId="2617720953" sldId="257"/>
            <ac:picMk id="9" creationId="{46D4E324-A723-2428-3F3E-AE764C16DBD8}"/>
          </ac:picMkLst>
        </pc:picChg>
      </pc:sldChg>
      <pc:sldChg chg="modSp new mod ord">
        <pc:chgData name="Laurence Cook (UG)" userId="d3e99050-a7fc-43ef-8abb-3b78d7f6258c" providerId="ADAL" clId="{53F0D462-8358-4C40-8869-C25797483756}" dt="2025-12-12T10:20:25.094" v="720" actId="5793"/>
        <pc:sldMkLst>
          <pc:docMk/>
          <pc:sldMk cId="2600135757" sldId="258"/>
        </pc:sldMkLst>
        <pc:spChg chg="mod">
          <ac:chgData name="Laurence Cook (UG)" userId="d3e99050-a7fc-43ef-8abb-3b78d7f6258c" providerId="ADAL" clId="{53F0D462-8358-4C40-8869-C25797483756}" dt="2025-12-12T10:20:25.094" v="720" actId="5793"/>
          <ac:spMkLst>
            <pc:docMk/>
            <pc:sldMk cId="2600135757" sldId="258"/>
            <ac:spMk id="3" creationId="{20B720BA-0318-4491-5878-F8F90BB4F18B}"/>
          </ac:spMkLst>
        </pc:spChg>
      </pc:sldChg>
      <pc:sldChg chg="modSp new mod">
        <pc:chgData name="Laurence Cook (UG)" userId="d3e99050-a7fc-43ef-8abb-3b78d7f6258c" providerId="ADAL" clId="{53F0D462-8358-4C40-8869-C25797483756}" dt="2025-12-12T10:13:08.164" v="529" actId="20577"/>
        <pc:sldMkLst>
          <pc:docMk/>
          <pc:sldMk cId="28594496" sldId="259"/>
        </pc:sldMkLst>
        <pc:spChg chg="mod">
          <ac:chgData name="Laurence Cook (UG)" userId="d3e99050-a7fc-43ef-8abb-3b78d7f6258c" providerId="ADAL" clId="{53F0D462-8358-4C40-8869-C25797483756}" dt="2025-12-12T10:09:23.091" v="256" actId="20577"/>
          <ac:spMkLst>
            <pc:docMk/>
            <pc:sldMk cId="28594496" sldId="259"/>
            <ac:spMk id="2" creationId="{CC4A8785-495F-BCDC-1821-1D85128FE8C9}"/>
          </ac:spMkLst>
        </pc:spChg>
        <pc:spChg chg="mod">
          <ac:chgData name="Laurence Cook (UG)" userId="d3e99050-a7fc-43ef-8abb-3b78d7f6258c" providerId="ADAL" clId="{53F0D462-8358-4C40-8869-C25797483756}" dt="2025-12-12T10:13:08.164" v="529" actId="20577"/>
          <ac:spMkLst>
            <pc:docMk/>
            <pc:sldMk cId="28594496" sldId="259"/>
            <ac:spMk id="3" creationId="{FF455695-BF4A-E8E1-0768-A09E7CFC9F5D}"/>
          </ac:spMkLst>
        </pc:spChg>
      </pc:sldChg>
      <pc:sldChg chg="modSp new mod">
        <pc:chgData name="Laurence Cook (UG)" userId="d3e99050-a7fc-43ef-8abb-3b78d7f6258c" providerId="ADAL" clId="{53F0D462-8358-4C40-8869-C25797483756}" dt="2025-12-12T10:19:27.365" v="717" actId="20577"/>
        <pc:sldMkLst>
          <pc:docMk/>
          <pc:sldMk cId="537014527" sldId="260"/>
        </pc:sldMkLst>
        <pc:spChg chg="mod">
          <ac:chgData name="Laurence Cook (UG)" userId="d3e99050-a7fc-43ef-8abb-3b78d7f6258c" providerId="ADAL" clId="{53F0D462-8358-4C40-8869-C25797483756}" dt="2025-12-12T10:13:35.844" v="547" actId="20577"/>
          <ac:spMkLst>
            <pc:docMk/>
            <pc:sldMk cId="537014527" sldId="260"/>
            <ac:spMk id="2" creationId="{FC80098C-71BB-7291-8464-94CBDF05E45D}"/>
          </ac:spMkLst>
        </pc:spChg>
        <pc:spChg chg="mod">
          <ac:chgData name="Laurence Cook (UG)" userId="d3e99050-a7fc-43ef-8abb-3b78d7f6258c" providerId="ADAL" clId="{53F0D462-8358-4C40-8869-C25797483756}" dt="2025-12-12T10:19:27.365" v="717" actId="20577"/>
          <ac:spMkLst>
            <pc:docMk/>
            <pc:sldMk cId="537014527" sldId="260"/>
            <ac:spMk id="3" creationId="{DD71C7CD-23E2-7256-2C1B-E32C627BBEEF}"/>
          </ac:spMkLst>
        </pc:spChg>
      </pc:sldChg>
      <pc:sldChg chg="modSp new mod">
        <pc:chgData name="Laurence Cook (UG)" userId="d3e99050-a7fc-43ef-8abb-3b78d7f6258c" providerId="ADAL" clId="{53F0D462-8358-4C40-8869-C25797483756}" dt="2025-12-12T10:15:18.180" v="652" actId="20577"/>
        <pc:sldMkLst>
          <pc:docMk/>
          <pc:sldMk cId="3915317814" sldId="261"/>
        </pc:sldMkLst>
        <pc:spChg chg="mod">
          <ac:chgData name="Laurence Cook (UG)" userId="d3e99050-a7fc-43ef-8abb-3b78d7f6258c" providerId="ADAL" clId="{53F0D462-8358-4C40-8869-C25797483756}" dt="2025-12-12T10:15:18.180" v="652" actId="20577"/>
          <ac:spMkLst>
            <pc:docMk/>
            <pc:sldMk cId="3915317814" sldId="261"/>
            <ac:spMk id="2" creationId="{79B1BC01-3C6B-265A-F8D6-DBD74710E406}"/>
          </ac:spMkLst>
        </pc:spChg>
      </pc:sldChg>
      <pc:sldChg chg="addSp delSp modSp new mod">
        <pc:chgData name="Laurence Cook (UG)" userId="d3e99050-a7fc-43ef-8abb-3b78d7f6258c" providerId="ADAL" clId="{53F0D462-8358-4C40-8869-C25797483756}" dt="2025-12-12T10:27:25.773" v="744" actId="14100"/>
        <pc:sldMkLst>
          <pc:docMk/>
          <pc:sldMk cId="3259917870" sldId="262"/>
        </pc:sldMkLst>
        <pc:spChg chg="del">
          <ac:chgData name="Laurence Cook (UG)" userId="d3e99050-a7fc-43ef-8abb-3b78d7f6258c" providerId="ADAL" clId="{53F0D462-8358-4C40-8869-C25797483756}" dt="2025-12-12T10:23:39.970" v="722" actId="22"/>
          <ac:spMkLst>
            <pc:docMk/>
            <pc:sldMk cId="3259917870" sldId="262"/>
            <ac:spMk id="3" creationId="{E6EA8C7B-0C91-E3E3-4C19-E84E8B28F7EA}"/>
          </ac:spMkLst>
        </pc:spChg>
        <pc:picChg chg="add mod ord">
          <ac:chgData name="Laurence Cook (UG)" userId="d3e99050-a7fc-43ef-8abb-3b78d7f6258c" providerId="ADAL" clId="{53F0D462-8358-4C40-8869-C25797483756}" dt="2025-12-12T10:27:25.773" v="744" actId="14100"/>
          <ac:picMkLst>
            <pc:docMk/>
            <pc:sldMk cId="3259917870" sldId="262"/>
            <ac:picMk id="5" creationId="{E155D4DD-DEF3-5EF7-F770-6107113E309C}"/>
          </ac:picMkLst>
        </pc:picChg>
        <pc:picChg chg="add del mod">
          <ac:chgData name="Laurence Cook (UG)" userId="d3e99050-a7fc-43ef-8abb-3b78d7f6258c" providerId="ADAL" clId="{53F0D462-8358-4C40-8869-C25797483756}" dt="2025-12-12T10:26:45.047" v="731" actId="22"/>
          <ac:picMkLst>
            <pc:docMk/>
            <pc:sldMk cId="3259917870" sldId="262"/>
            <ac:picMk id="7" creationId="{D6060F72-6E4A-537F-03A8-F36FCE85BB2E}"/>
          </ac:picMkLst>
        </pc:picChg>
        <pc:picChg chg="add del mod">
          <ac:chgData name="Laurence Cook (UG)" userId="d3e99050-a7fc-43ef-8abb-3b78d7f6258c" providerId="ADAL" clId="{53F0D462-8358-4C40-8869-C25797483756}" dt="2025-12-12T10:27:01.669" v="739" actId="478"/>
          <ac:picMkLst>
            <pc:docMk/>
            <pc:sldMk cId="3259917870" sldId="262"/>
            <ac:picMk id="9" creationId="{DBA7AE23-625E-50AF-0BF7-33191946A5EA}"/>
          </ac:picMkLst>
        </pc:picChg>
      </pc:sldChg>
      <pc:sldChg chg="addSp delSp modSp new mod ord">
        <pc:chgData name="Laurence Cook (UG)" userId="d3e99050-a7fc-43ef-8abb-3b78d7f6258c" providerId="ADAL" clId="{53F0D462-8358-4C40-8869-C25797483756}" dt="2025-12-12T10:58:35.465" v="1322" actId="1076"/>
        <pc:sldMkLst>
          <pc:docMk/>
          <pc:sldMk cId="891147723" sldId="263"/>
        </pc:sldMkLst>
        <pc:spChg chg="del">
          <ac:chgData name="Laurence Cook (UG)" userId="d3e99050-a7fc-43ef-8abb-3b78d7f6258c" providerId="ADAL" clId="{53F0D462-8358-4C40-8869-C25797483756}" dt="2025-12-12T10:26:59.565" v="738"/>
          <ac:spMkLst>
            <pc:docMk/>
            <pc:sldMk cId="891147723" sldId="263"/>
            <ac:spMk id="3" creationId="{2C72E2B8-1C5C-88E5-C9F7-39EBDD3431AB}"/>
          </ac:spMkLst>
        </pc:spChg>
        <pc:picChg chg="add mod">
          <ac:chgData name="Laurence Cook (UG)" userId="d3e99050-a7fc-43ef-8abb-3b78d7f6258c" providerId="ADAL" clId="{53F0D462-8358-4C40-8869-C25797483756}" dt="2025-12-12T10:58:35.465" v="1322" actId="1076"/>
          <ac:picMkLst>
            <pc:docMk/>
            <pc:sldMk cId="891147723" sldId="263"/>
            <ac:picMk id="4" creationId="{9C10B6DB-0530-945C-AF13-629EDF730C16}"/>
          </ac:picMkLst>
        </pc:picChg>
      </pc:sldChg>
      <pc:sldChg chg="addSp delSp modSp new mod ord">
        <pc:chgData name="Laurence Cook (UG)" userId="d3e99050-a7fc-43ef-8abb-3b78d7f6258c" providerId="ADAL" clId="{53F0D462-8358-4C40-8869-C25797483756}" dt="2025-12-12T10:55:28.535" v="1304"/>
        <pc:sldMkLst>
          <pc:docMk/>
          <pc:sldMk cId="2835471880" sldId="264"/>
        </pc:sldMkLst>
        <pc:spChg chg="del">
          <ac:chgData name="Laurence Cook (UG)" userId="d3e99050-a7fc-43ef-8abb-3b78d7f6258c" providerId="ADAL" clId="{53F0D462-8358-4C40-8869-C25797483756}" dt="2025-12-12T10:30:36.908" v="746" actId="22"/>
          <ac:spMkLst>
            <pc:docMk/>
            <pc:sldMk cId="2835471880" sldId="264"/>
            <ac:spMk id="3" creationId="{A86C17B5-4680-1ADD-CDF7-4E2358E9A65E}"/>
          </ac:spMkLst>
        </pc:spChg>
        <pc:spChg chg="add mod">
          <ac:chgData name="Laurence Cook (UG)" userId="d3e99050-a7fc-43ef-8abb-3b78d7f6258c" providerId="ADAL" clId="{53F0D462-8358-4C40-8869-C25797483756}" dt="2025-12-12T10:35:44.904" v="754" actId="478"/>
          <ac:spMkLst>
            <pc:docMk/>
            <pc:sldMk cId="2835471880" sldId="264"/>
            <ac:spMk id="7" creationId="{B4CDF3CC-7767-461F-588D-B3B094404DDA}"/>
          </ac:spMkLst>
        </pc:spChg>
        <pc:picChg chg="add del mod ord">
          <ac:chgData name="Laurence Cook (UG)" userId="d3e99050-a7fc-43ef-8abb-3b78d7f6258c" providerId="ADAL" clId="{53F0D462-8358-4C40-8869-C25797483756}" dt="2025-12-12T10:35:44.904" v="754" actId="478"/>
          <ac:picMkLst>
            <pc:docMk/>
            <pc:sldMk cId="2835471880" sldId="264"/>
            <ac:picMk id="5" creationId="{B348176A-CEC4-DC1B-5662-064B670C0B67}"/>
          </ac:picMkLst>
        </pc:picChg>
        <pc:picChg chg="add mod">
          <ac:chgData name="Laurence Cook (UG)" userId="d3e99050-a7fc-43ef-8abb-3b78d7f6258c" providerId="ADAL" clId="{53F0D462-8358-4C40-8869-C25797483756}" dt="2025-12-12T10:36:54.174" v="760" actId="1076"/>
          <ac:picMkLst>
            <pc:docMk/>
            <pc:sldMk cId="2835471880" sldId="264"/>
            <ac:picMk id="9" creationId="{8EE5E8DF-2138-4A90-250B-30C737E4E413}"/>
          </ac:picMkLst>
        </pc:picChg>
        <pc:picChg chg="add del mod">
          <ac:chgData name="Laurence Cook (UG)" userId="d3e99050-a7fc-43ef-8abb-3b78d7f6258c" providerId="ADAL" clId="{53F0D462-8358-4C40-8869-C25797483756}" dt="2025-12-12T10:38:14.405" v="766" actId="478"/>
          <ac:picMkLst>
            <pc:docMk/>
            <pc:sldMk cId="2835471880" sldId="264"/>
            <ac:picMk id="11" creationId="{6AD1139B-4315-39F2-C3EA-5DDBE86D2C0B}"/>
          </ac:picMkLst>
        </pc:picChg>
        <pc:picChg chg="add mod">
          <ac:chgData name="Laurence Cook (UG)" userId="d3e99050-a7fc-43ef-8abb-3b78d7f6258c" providerId="ADAL" clId="{53F0D462-8358-4C40-8869-C25797483756}" dt="2025-12-12T10:38:21.468" v="771" actId="14100"/>
          <ac:picMkLst>
            <pc:docMk/>
            <pc:sldMk cId="2835471880" sldId="264"/>
            <ac:picMk id="13" creationId="{139356EC-FF00-791D-F296-7A8F6065C908}"/>
          </ac:picMkLst>
        </pc:picChg>
      </pc:sldChg>
      <pc:sldChg chg="addSp delSp modSp add del mod">
        <pc:chgData name="Laurence Cook (UG)" userId="d3e99050-a7fc-43ef-8abb-3b78d7f6258c" providerId="ADAL" clId="{53F0D462-8358-4C40-8869-C25797483756}" dt="2025-12-12T10:35:53.918" v="759" actId="2696"/>
        <pc:sldMkLst>
          <pc:docMk/>
          <pc:sldMk cId="1827068877" sldId="265"/>
        </pc:sldMkLst>
        <pc:spChg chg="add mod">
          <ac:chgData name="Laurence Cook (UG)" userId="d3e99050-a7fc-43ef-8abb-3b78d7f6258c" providerId="ADAL" clId="{53F0D462-8358-4C40-8869-C25797483756}" dt="2025-12-12T10:35:43.977" v="753" actId="478"/>
          <ac:spMkLst>
            <pc:docMk/>
            <pc:sldMk cId="1827068877" sldId="265"/>
            <ac:spMk id="4" creationId="{7160C210-E066-421C-D09F-9686986B3EB2}"/>
          </ac:spMkLst>
        </pc:spChg>
        <pc:picChg chg="del">
          <ac:chgData name="Laurence Cook (UG)" userId="d3e99050-a7fc-43ef-8abb-3b78d7f6258c" providerId="ADAL" clId="{53F0D462-8358-4C40-8869-C25797483756}" dt="2025-12-12T10:35:43.977" v="753" actId="478"/>
          <ac:picMkLst>
            <pc:docMk/>
            <pc:sldMk cId="1827068877" sldId="265"/>
            <ac:picMk id="5" creationId="{B47FDF83-33F5-EA73-275F-BCD435AA1D8E}"/>
          </ac:picMkLst>
        </pc:picChg>
      </pc:sldChg>
      <pc:sldChg chg="add del">
        <pc:chgData name="Laurence Cook (UG)" userId="d3e99050-a7fc-43ef-8abb-3b78d7f6258c" providerId="ADAL" clId="{53F0D462-8358-4C40-8869-C25797483756}" dt="2025-12-12T10:38:38.616" v="773" actId="2696"/>
        <pc:sldMkLst>
          <pc:docMk/>
          <pc:sldMk cId="288686929" sldId="266"/>
        </pc:sldMkLst>
      </pc:sldChg>
      <pc:sldChg chg="add">
        <pc:chgData name="Laurence Cook (UG)" userId="d3e99050-a7fc-43ef-8abb-3b78d7f6258c" providerId="ADAL" clId="{53F0D462-8358-4C40-8869-C25797483756}" dt="2025-12-12T10:38:36.088" v="772" actId="2890"/>
        <pc:sldMkLst>
          <pc:docMk/>
          <pc:sldMk cId="1762018170" sldId="267"/>
        </pc:sldMkLst>
      </pc:sldChg>
      <pc:sldChg chg="addSp delSp modSp new mod">
        <pc:chgData name="Laurence Cook (UG)" userId="d3e99050-a7fc-43ef-8abb-3b78d7f6258c" providerId="ADAL" clId="{53F0D462-8358-4C40-8869-C25797483756}" dt="2025-12-12T11:18:33.838" v="2488" actId="404"/>
        <pc:sldMkLst>
          <pc:docMk/>
          <pc:sldMk cId="2551747516" sldId="268"/>
        </pc:sldMkLst>
        <pc:spChg chg="del">
          <ac:chgData name="Laurence Cook (UG)" userId="d3e99050-a7fc-43ef-8abb-3b78d7f6258c" providerId="ADAL" clId="{53F0D462-8358-4C40-8869-C25797483756}" dt="2025-12-12T10:39:52.033" v="775" actId="22"/>
          <ac:spMkLst>
            <pc:docMk/>
            <pc:sldMk cId="2551747516" sldId="268"/>
            <ac:spMk id="3" creationId="{4398B805-6BB9-B95B-2425-3D73A39E993F}"/>
          </ac:spMkLst>
        </pc:spChg>
        <pc:spChg chg="add mod">
          <ac:chgData name="Laurence Cook (UG)" userId="d3e99050-a7fc-43ef-8abb-3b78d7f6258c" providerId="ADAL" clId="{53F0D462-8358-4C40-8869-C25797483756}" dt="2025-12-12T11:18:33.838" v="2488" actId="404"/>
          <ac:spMkLst>
            <pc:docMk/>
            <pc:sldMk cId="2551747516" sldId="268"/>
            <ac:spMk id="6" creationId="{22607BF6-2696-F22F-A094-788E8910B7A8}"/>
          </ac:spMkLst>
        </pc:spChg>
        <pc:picChg chg="add mod ord">
          <ac:chgData name="Laurence Cook (UG)" userId="d3e99050-a7fc-43ef-8abb-3b78d7f6258c" providerId="ADAL" clId="{53F0D462-8358-4C40-8869-C25797483756}" dt="2025-12-12T10:39:53.922" v="778" actId="1076"/>
          <ac:picMkLst>
            <pc:docMk/>
            <pc:sldMk cId="2551747516" sldId="268"/>
            <ac:picMk id="5" creationId="{288A5461-A9CF-4BF0-D4E3-931E89D625E5}"/>
          </ac:picMkLst>
        </pc:picChg>
      </pc:sldChg>
      <pc:sldChg chg="addSp modSp new mod">
        <pc:chgData name="Laurence Cook (UG)" userId="d3e99050-a7fc-43ef-8abb-3b78d7f6258c" providerId="ADAL" clId="{53F0D462-8358-4C40-8869-C25797483756}" dt="2025-12-12T11:10:53.176" v="1713" actId="27636"/>
        <pc:sldMkLst>
          <pc:docMk/>
          <pc:sldMk cId="3937152450" sldId="269"/>
        </pc:sldMkLst>
        <pc:spChg chg="mod">
          <ac:chgData name="Laurence Cook (UG)" userId="d3e99050-a7fc-43ef-8abb-3b78d7f6258c" providerId="ADAL" clId="{53F0D462-8358-4C40-8869-C25797483756}" dt="2025-12-12T10:41:20.326" v="790" actId="20577"/>
          <ac:spMkLst>
            <pc:docMk/>
            <pc:sldMk cId="3937152450" sldId="269"/>
            <ac:spMk id="2" creationId="{F3DAC6BF-2DEF-2F29-5C1B-D5F683BAD24B}"/>
          </ac:spMkLst>
        </pc:spChg>
        <pc:spChg chg="mod">
          <ac:chgData name="Laurence Cook (UG)" userId="d3e99050-a7fc-43ef-8abb-3b78d7f6258c" providerId="ADAL" clId="{53F0D462-8358-4C40-8869-C25797483756}" dt="2025-12-12T11:10:53.176" v="1713" actId="27636"/>
          <ac:spMkLst>
            <pc:docMk/>
            <pc:sldMk cId="3937152450" sldId="269"/>
            <ac:spMk id="3" creationId="{BD78A296-673A-5138-31C6-C7D8E431A126}"/>
          </ac:spMkLst>
        </pc:spChg>
        <pc:picChg chg="add mod">
          <ac:chgData name="Laurence Cook (UG)" userId="d3e99050-a7fc-43ef-8abb-3b78d7f6258c" providerId="ADAL" clId="{53F0D462-8358-4C40-8869-C25797483756}" dt="2025-12-12T10:55:05.104" v="1296" actId="1076"/>
          <ac:picMkLst>
            <pc:docMk/>
            <pc:sldMk cId="3937152450" sldId="269"/>
            <ac:picMk id="5" creationId="{DC4247AA-3D1D-A0B0-987D-43068B9D09B7}"/>
          </ac:picMkLst>
        </pc:picChg>
      </pc:sldChg>
      <pc:sldChg chg="modSp new mod">
        <pc:chgData name="Laurence Cook (UG)" userId="d3e99050-a7fc-43ef-8abb-3b78d7f6258c" providerId="ADAL" clId="{53F0D462-8358-4C40-8869-C25797483756}" dt="2025-12-12T11:16:01.400" v="2236" actId="20577"/>
        <pc:sldMkLst>
          <pc:docMk/>
          <pc:sldMk cId="1364576854" sldId="270"/>
        </pc:sldMkLst>
        <pc:spChg chg="mod">
          <ac:chgData name="Laurence Cook (UG)" userId="d3e99050-a7fc-43ef-8abb-3b78d7f6258c" providerId="ADAL" clId="{53F0D462-8358-4C40-8869-C25797483756}" dt="2025-12-12T11:13:55.368" v="1842" actId="20577"/>
          <ac:spMkLst>
            <pc:docMk/>
            <pc:sldMk cId="1364576854" sldId="270"/>
            <ac:spMk id="2" creationId="{E3ED3656-5441-FB27-30B0-56150396CA12}"/>
          </ac:spMkLst>
        </pc:spChg>
        <pc:spChg chg="mod">
          <ac:chgData name="Laurence Cook (UG)" userId="d3e99050-a7fc-43ef-8abb-3b78d7f6258c" providerId="ADAL" clId="{53F0D462-8358-4C40-8869-C25797483756}" dt="2025-12-12T11:16:01.400" v="2236" actId="20577"/>
          <ac:spMkLst>
            <pc:docMk/>
            <pc:sldMk cId="1364576854" sldId="270"/>
            <ac:spMk id="3" creationId="{79D7DD58-4B0D-B6E4-94FA-6CC768481C4E}"/>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16.158"/>
    </inkml:context>
    <inkml:brush xml:id="br0">
      <inkml:brushProperty name="width" value="0.035" units="cm"/>
      <inkml:brushProperty name="height" value="0.035" units="cm"/>
    </inkml:brush>
  </inkml:definitions>
  <inkml:trace contextRef="#ctx0" brushRef="#br0">1 1 24575,'1'0'0,"1"0"0,0 0 0,0 1 0,0-1 0,-1 1 0,1 0 0,0-1 0,0 1 0,-1 0 0,1 0 0,-1 0 0,1 0 0,-1 0 0,1 0 0,-1 1 0,0-1 0,1 0 0,-1 1 0,0-1 0,0 1 0,0-1 0,0 1 0,0 0 0,-1-1 0,1 1 0,0 0 0,-1-1 0,1 3 0,10 55 0,-11-52 0,8 482 0,-12-286 0,4 1913-1365,0-2090-5461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23.217"/>
    </inkml:context>
    <inkml:brush xml:id="br0">
      <inkml:brushProperty name="width" value="0.035" units="cm"/>
      <inkml:brushProperty name="height" value="0.035" units="cm"/>
    </inkml:brush>
  </inkml:definitions>
  <inkml:trace contextRef="#ctx0" brushRef="#br0">1142 0 24575,'0'957'0,"0"-949"0,1 1 0,0-1 0,0 1 0,1-1 0,0 0 0,1 0 0,0 0 0,0 0 0,0 0 0,1 0 0,1-1 0,-1 0 0,1 0 0,0 0 0,0 0 0,1-1 0,0 0 0,0 0 0,1-1 0,0 1 0,0-2 0,0 1 0,0-1 0,9 4 0,4 1 0,-1 0 0,2-2 0,-1-1 0,1 0 0,0-1 0,0-2 0,0 0 0,35 0 0,144 14 0,-102-18 0,108 2 0,-179 2 0,0 2 0,43 12 0,1 1 0,45-4 0,-28-4 0,-26-5 0,0-2 0,72-5 0,-23-1 0,-78 3 0,-11-1 0,0 1 0,0 1 0,0 1 0,0 0 0,39 12 0,-37-8 0,45 8 0,19 5 0,39 17 0,77 27 0,-142-43 0,-36-13 0,1 2 0,-2 1 0,46 25 0,-65-31 0,-1 0 0,1 1 0,-1 0 0,0 1 0,-1-1 0,1 1 0,-1 0 0,0 0 0,-1 0 0,1 0 0,-1 1 0,0 0 0,-1-1 0,0 1 0,3 13 0,-1 3 0,0 0 0,-2 0 0,-1 37 0,-1-8 0,-15 265 0,12-292 0,0 0 0,-1-1 0,-2 1 0,0-1 0,-2-1 0,0 1 0,-2-1 0,0-1 0,-17 26 0,14-29 0,0-1 0,-2 0 0,0-1 0,-1-1 0,-21 17 0,-97 62 0,130-92 0,-36 23 0,-55 27 0,78-45 0,0 0 0,-1-2 0,0 0 0,0-1 0,0-1 0,-25 3 0,2-2 0,0 2 0,-48 16 0,52-13 0,-2-1 0,-72 8 0,-316-15 0,217-4 0,182 4 0,1 1 0,-1 1 0,-44 13 0,41-9 0,0-1 0,-48 4 0,42-7 0,-48 10 0,53-7 0,-1-2 0,-45 2 0,-7-5 0,1 2 0,-148 29 0,175-24 0,1-3 0,-1-3 0,-94-5 0,36-1 0,-64 6 0,-191-6 0,356 3-124,0-1 0,0 0 0,0-1 0,0-1 0,0 0 0,1-1-1,0 0 1,-1-1 0,2-1 0,-22-11 0,24 8-6702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30.561"/>
    </inkml:context>
    <inkml:brush xml:id="br0">
      <inkml:brushProperty name="width" value="0.035" units="cm"/>
      <inkml:brushProperty name="height" value="0.035" units="cm"/>
    </inkml:brush>
  </inkml:definitions>
  <inkml:trace contextRef="#ctx0" brushRef="#br0">2116 0 24300,'-2116'1798'0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34.201"/>
    </inkml:context>
    <inkml:brush xml:id="br0">
      <inkml:brushProperty name="width" value="0.035" units="cm"/>
      <inkml:brushProperty name="height" value="0.035" units="cm"/>
    </inkml:brush>
  </inkml:definitions>
  <inkml:trace contextRef="#ctx0" brushRef="#br0">1758 0 24575,'-1'6'0,"0"0"0,0-1 0,-1 1 0,0-1 0,0 1 0,-1-1 0,0 0 0,1 0 0,-5 5 0,-14 32 0,17-32 0,0 1 0,-1-1 0,0 0 0,0 0 0,-1-1 0,-1 1 0,1-1 0,-2-1 0,1 1 0,-1-1 0,-16 12 0,11-7 0,-32 31 0,18-17 0,0-1 0,-2-2 0,-43 29 0,26-20 0,1 2 0,1 1 0,-71 79 0,-42 69 0,-31 33 0,-229 175 0,98-121 0,296-254-24,-23 22-1317,36-27-5485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41.365"/>
    </inkml:context>
    <inkml:brush xml:id="br0">
      <inkml:brushProperty name="width" value="0.035" units="cm"/>
      <inkml:brushProperty name="height" value="0.035" units="cm"/>
    </inkml:brush>
  </inkml:definitions>
  <inkml:trace contextRef="#ctx0" brushRef="#br0">1656 1499 24575,'-186'2'0,"-196"-5"0,359 1 0,0-2 0,0 0 0,1-2 0,-1-1 0,-36-16 0,-101-57 0,133 63 0,1-1 0,1-2 0,1 0 0,0-1 0,2-2 0,0 0 0,-19-29 0,24 26 0,1 0 0,-22-50 0,11 20 0,15 27 0,-18-53 0,3 3 0,0 3 0,-22-97 0,25 80 0,-70-211 0,72 234 0,20 67 0,0-7 0,-1 1 0,-1 0 0,0 0 0,0 0 0,-8-12 0,11 20 0,0 0 0,0-1 0,0 1 0,0 0 0,0 0 0,-1 0 0,1-1 0,0 1 0,-1 1 0,1-1 0,-1 0 0,1 0 0,-1 0 0,1 1 0,-1-1 0,0 1 0,1-1 0,-1 1 0,0 0 0,1 0 0,-1 0 0,0-1 0,1 2 0,-1-1 0,0 0 0,1 0 0,-1 0 0,0 1 0,1-1 0,-1 1 0,1-1 0,-1 1 0,1 0 0,-1 0 0,1 0 0,-1-1 0,1 1 0,-2 2 0,-6 4 0,2-1 0,-1 1 0,1 0 0,-8 12 0,12-16 0,0 0 0,1 0 0,0 0 0,0 0 0,0 1 0,0-1 0,1 1 0,-1-1 0,1 1 0,0 0 0,0 0 0,0-1 0,0 9 0,1-12 0,0 0 0,0 1 0,0-1 0,0 0 0,0 0 0,0 1 0,0-1 0,0 0 0,0 0 0,0 1 0,0-1 0,0 0 0,1 0 0,-1 0 0,0 1 0,0-1 0,0 0 0,0 0 0,1 0 0,-1 1 0,0-1 0,0 0 0,0 0 0,1 0 0,-1 0 0,0 0 0,0 0 0,0 1 0,1-1 0,-1 0 0,0 0 0,0 0 0,1 0 0,-1 0 0,0 0 0,0 0 0,1 0 0,-1 0 0,0 0 0,0 0 0,1 0 0,-1 0 0,0 0 0,0 0 0,1-1 0,16-8 0,11-16 0,-23 18 0,1 1 0,-1 0 0,2 1 0,-1-1 0,0 1 0,1 1 0,0-1 0,0 1 0,1 0 0,-1 1 0,1 0 0,0 0 0,0 0 0,0 1 0,0 0 0,0 1 0,0 0 0,0 0 0,1 1 0,10 0 0,45 2 0,-52 0 0,-42-2 0,-109 0-1365,121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29.486"/>
    </inkml:context>
    <inkml:brush xml:id="br0">
      <inkml:brushProperty name="width" value="0.035" units="cm"/>
      <inkml:brushProperty name="height" value="0.035" units="cm"/>
    </inkml:brush>
  </inkml:definitions>
  <inkml:trace contextRef="#ctx0" brushRef="#br0">8 1 24575,'0'3'0,"0"4"0,0 4 0,0 3 0,0 5 0,0 2 0,0 1 0,0 3 0,0-1 0,0 0 0,0-3 0,-3 3 0,-1-4-8191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30.847"/>
    </inkml:context>
    <inkml:brush xml:id="br0">
      <inkml:brushProperty name="width" value="0.035" units="cm"/>
      <inkml:brushProperty name="height" value="0.035" units="cm"/>
    </inkml:brush>
  </inkml:definitions>
  <inkml:trace contextRef="#ctx0" brushRef="#br0">409 566 24575,'-3'2'0,"1"0"0,-1 0 0,0 0 0,0-1 0,0 1 0,0-1 0,-1 0 0,1 0 0,0 0 0,0 0 0,-1 0 0,-5 0 0,-47 0 0,37-2 0,2 1 0,0 1 0,0-1 0,1-1 0,-1 0 0,-24-6 0,36 6 0,0-1 0,0 0 0,1 0 0,-1 0 0,0-1 0,1 1 0,-1-1 0,1 0 0,0 0 0,0-1 0,0 1 0,1-1 0,-1 0 0,1 0 0,0 0 0,0 0 0,0-1 0,-4-8 0,-9-29 0,1-2 0,-12-58 0,27 99 0,-1 3 0,-5-25 0,0-1 0,2 0 0,0 0 0,1-31 0,3 51 0,0 1 0,0-1 0,1 1 0,-1-1 0,1 1 0,1 0 0,-1-1 0,1 1 0,0 0 0,0 0 0,0 0 0,1 0 0,-1 0 0,1 0 0,1 1 0,-1 0 0,0-1 0,1 1 0,0 1 0,0-1 0,0 0 0,1 1 0,-1 0 0,1 0 0,0 0 0,7-3 0,3 0 0,1 0 0,-1 1 0,1 0 0,-1 2 0,26-4 0,-34 7 0,0 1 0,-1-1 0,1 1 0,-1 0 0,0 1 0,1-1 0,-1 1 0,0 1 0,0-1 0,0 1 0,0 0 0,0 0 0,-1 1 0,1 0 0,-1 0 0,8 8 0,0-1 0,-1 1 0,0 0 0,-1 0 0,0 2 0,-1-1 0,-1 1 0,0 1 0,-1 0 0,0 0 0,-2 0 0,1 1 0,-2 0 0,0 0 0,-1 1 0,-1-1 0,0 1 0,-1 0 0,-1 19 0,-1-18 0,-1-1 0,0 1 0,-2 0 0,0-1 0,-5 18 0,5-28 0,1-1 0,-1 0 0,0 0 0,0 0 0,-1-1 0,1 1 0,-1-1 0,0 0 0,-1 0 0,0 0 0,1 0 0,-1-1 0,-1 0 0,1 0 0,-1 0 0,-8 4 0,-23 12-1365,23-11-5461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32.407"/>
    </inkml:context>
    <inkml:brush xml:id="br0">
      <inkml:brushProperty name="width" value="0.035" units="cm"/>
      <inkml:brushProperty name="height" value="0.035" units="cm"/>
    </inkml:brush>
  </inkml:definitions>
  <inkml:trace contextRef="#ctx0" brushRef="#br0">45 1 24575,'0'3'0,"0"4"0,0 10 0,0 4 0,0 6 0,0 6 0,0 14 0,-6 6 0,-2-1 0,0-2 0,2 1 0,1-7 0,3-3 0,-3-7 0,1-8-8191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33.848"/>
    </inkml:context>
    <inkml:brush xml:id="br0">
      <inkml:brushProperty name="width" value="0.035" units="cm"/>
      <inkml:brushProperty name="height" value="0.035" units="cm"/>
    </inkml:brush>
  </inkml:definitions>
  <inkml:trace contextRef="#ctx0" brushRef="#br0">548 953 24575,'0'1'0,"-1"1"0,1-1 0,0 0 0,-1 0 0,1 1 0,-1-1 0,0 0 0,1 0 0,-1 0 0,0 0 0,0 0 0,0 0 0,0 0 0,0 0 0,0 0 0,0 0 0,0 0 0,0-1 0,0 1 0,0 0 0,0-1 0,-1 1 0,1-1 0,0 1 0,0-1 0,-1 0 0,-1 1 0,-42 6 0,38-6 0,-12 1 0,0-1 0,0-1 0,0 0 0,0-1 0,0-1 0,-30-8 0,37 7 0,-1-2 0,1 0 0,1 0 0,-1-1 0,1 0 0,0-1 0,0-1 0,1 0 0,0 0 0,-15-16 0,9 8 0,1-1 0,0 0 0,1-1 0,1-1 0,1 0 0,1-1 0,0 0 0,1-1 0,2 0 0,0 0 0,1-1 0,1 1 0,1-2 0,-3-29 0,0-65 0,8-176 0,0 286 0,1 1 0,-1-1 0,1 1 0,1-1 0,-1 1 0,1 0 0,0 0 0,0 0 0,0 0 0,1 0 0,0 0 0,1 0 0,4-6 0,-4 8 0,1 0 0,-1 0 0,1 1 0,0-1 0,0 1 0,0 0 0,1 0 0,-1 1 0,1 0 0,-1 0 0,1 0 0,0 0 0,0 1 0,9-1 0,68-9 0,1 4 0,120 5 0,-195 3 0,0-1 0,0 1 0,0 1 0,-1-1 0,1 2 0,0-1 0,-1 1 0,0 0 0,1 1 0,-1 0 0,-1 0 0,1 1 0,0 0 0,-1 0 0,0 1 0,-1 0 0,1 0 0,-1 0 0,0 1 0,-1 0 0,1 0 0,-1 1 0,-1-1 0,1 1 0,-1 0 0,4 15 0,4 11 0,-1 1 0,-3 1 0,0 0 0,4 65 0,2 8 0,-10-81 0,0-1 0,-2 1 0,-1 0 0,-1-1 0,-1 1 0,-10 50 0,7-60 0,-2 1 0,0-2 0,-1 1 0,0-1 0,-2 0 0,0 0 0,0-1 0,-2 0 0,0-1 0,-25 27 0,12-16-85,13-14-171,0 0 0,-1 0 0,0-1 0,-26 18 0,25-23-6570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22.699"/>
    </inkml:context>
    <inkml:brush xml:id="br0">
      <inkml:brushProperty name="width" value="0.035" units="cm"/>
      <inkml:brushProperty name="height" value="0.035" units="cm"/>
    </inkml:brush>
  </inkml:definitions>
  <inkml:trace contextRef="#ctx0" brushRef="#br0">66 21 24575,'3'57'0,"3"0"0,16 71 0,-3-20 0,58 456 0,8 851 0,-81-1341 0,3-1 0,27 120 0,8 58 0,28 157 0,-52-326 0,-10-51 0,2 0 0,1 0 0,1-1 0,2-1 0,1 0 0,1-1 0,2-1 0,37 46 0,-51-69 0,1 1 0,0-1 0,0 0 0,0 0 0,0-1 0,1 0 0,-1 0 0,1 0 0,0 0 0,0-1 0,0 0 0,0-1 0,0 1 0,1-1 0,-1 0 0,7 0 0,15 0 0,-1-1 0,41-5 0,-25 1 0,-24 0 0,0 0 0,0-1 0,0-1 0,0-1 0,-1-1 0,0 0 0,20-13 0,3-1 0,11-7 0,92-69 0,-140 95 0,46-33 0,105-82 0,-122 86 0,-2-1 0,-1-2 0,41-60 0,-18 22 0,56-84 0,209-242 0,-259 331 0,-25 30 0,-2-1 0,36-57 0,70-106 0,-57 67 0,-42 74 0,-3-1 0,49-117 0,-50 105 0,-23 54 0,-2-1 0,0 0 0,-2-1 0,0 0 0,-1 0 0,-1-1 0,-2 0 0,4-39 0,-7 28 0,1 19 0,-1-1 0,-1 1 0,-1-1 0,0 1 0,-7-30 0,6 41 0,0 1 0,0 0 0,0 0 0,0 0 0,0 0 0,-1 0 0,1 0 0,-1 1 0,0-1 0,0 1 0,0 0 0,0 0 0,0 0 0,-1 0 0,1 0 0,0 1 0,-1 0 0,0-1 0,1 1 0,-1 0 0,-6 0 0,-10-2 0,0 1 0,-35 1 0,47 1 0,-7 0 0,0 0 0,0 2 0,0 0 0,-1 0 0,2 2 0,-1 0 0,0 0 0,1 2 0,-18 8 0,-11 6 0,28-15 0,0 2 0,0 0 0,1 0 0,1 2 0,-1-1 0,1 2 0,1 0 0,-16 15 0,-1 5 0,-52 39 0,23-21 0,15-12 0,23-20 0,1 1 0,0 0 0,1 2 0,-19 25 0,-96 124 0,47-63 0,40-44 0,11-13 0,-66 68 0,88-103 0,0-1 0,-1-1 0,0 0 0,-1-1 0,0-1 0,0 0 0,-1-1 0,0 0 0,-31 9 0,18-9 0,14-3 0,0-1 0,-1 0 0,0-1 0,-20 1 0,31-4 0,1 0 0,0 0 0,-1-1 0,1 1 0,-1-1 0,1 0 0,0 0 0,0-1 0,0 1 0,0-1 0,0 0 0,0 0 0,0-1 0,0 1 0,1-1 0,-1 1 0,1-1 0,0 0 0,0-1 0,-3-3 0,-15-25 0,2 0 0,1-2 0,1 0 0,2-2 0,-15-51 0,4 11 0,-13-55 0,7 21 0,22 75 0,2-1 0,1 0 0,-2-37 0,-6-40 0,-6-26 0,14 83 0,-22-89 0,18 100 0,-5-53 0,11 62 0,-2-1 0,-20-67 0,-8 20 0,20 49 0,1 0 0,-18-73 0,19 49 0,-39-114 0,39 138 0,8 18 0,-1 0 0,-1 1 0,-1 0 0,-14-24 0,18 36 0,1-1 0,-1 0 0,-1 1 0,1 0 0,0 0 0,-1 0 0,0 1 0,0 0 0,0 0 0,0 0 0,-1 0 0,1 1 0,-1 0 0,0 0 0,1 0 0,-1 1 0,-9-2 0,-17 1 0,1 1 0,-1 2 0,1 1 0,0 1 0,-1 2 0,-45 13 0,67-16 0,-112 16 0,86-14 0,18-2-1365,1-1-5461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29.668"/>
    </inkml:context>
    <inkml:brush xml:id="br0">
      <inkml:brushProperty name="width" value="0.035" units="cm"/>
      <inkml:brushProperty name="height" value="0.035" units="cm"/>
    </inkml:brush>
  </inkml:definitions>
  <inkml:trace contextRef="#ctx0" brushRef="#br0">0 1586 24575,'8'0'0,"0"1"0,0 1 0,0 0 0,0 0 0,-1 0 0,1 1 0,-1 0 0,1 0 0,-1 1 0,0 0 0,0 0 0,6 7 0,13 9 0,36 38 0,-45-42 0,21 25 0,41 56 0,-52-62 0,0-1 0,3-2 0,41 37 0,-37-43 0,1-2 0,1-1 0,2-2 0,39 16 0,164 56 0,-227-88 0,60 16 0,2-4 0,0-3 0,118 8 0,-125-16 0,205 14 0,311-17 0,-552-5 0,0-2 0,-1-2 0,1 0 0,37-14 0,123-54 0,-134 50 0,60-32 0,223-140 0,-190 103 0,-131 79 0,0 0 0,0-2 0,-2 0 0,29-31 0,57-83 0,-45 52 0,142-208 0,-168 223 0,-3-2 0,23-69 0,-2 4 0,145-325 0,-137 264 0,-57 181 0,-1 1 0,0-1 0,-1 0 0,0 0 0,0 1 0,-1-1 0,-1 0 0,-1-10 0,2 18 0,0-1 0,-1 1 0,1 0 0,-1 0 0,0 0 0,1 0 0,-1 0 0,0 0 0,0 0 0,0 0 0,-1 0 0,1 1 0,0-1 0,-1 0 0,1 1 0,-1-1 0,-2-1 0,3 2 0,-1 1 0,0-1 0,0 1 0,0-1 0,0 1 0,0 0 0,0 0 0,0 0 0,0 0 0,0 0 0,0 0 0,0 1 0,0-1 0,0 1 0,0-1 0,0 1 0,0 0 0,0-1 0,1 1 0,-1 0 0,0 0 0,-2 3 0,-10 6 0,1 1 0,0 1 0,1 0 0,1 1 0,0 0 0,0 1 0,2 0 0,-1 0 0,-13 31 0,-33 47 0,45-77 0,9-11 0,-1 1 0,0-1 0,0 1 0,-1-1 0,1 0 0,-1-1 0,0 1 0,0-1 0,-5 4 0,9-7 0,0 0 0,0 0 0,-1 1 0,1-1 0,0 0 0,-1 0 0,1 0 0,0 0 0,-1 0 0,1 0 0,-1 0 0,1 0 0,0 0 0,-1 0 0,1 0 0,0 0 0,-1 0 0,1 0 0,0 0 0,-1 0 0,1-1 0,0 1 0,-1 0 0,1 0 0,0 0 0,0 0 0,-1-1 0,1 1 0,0 0 0,-1 0 0,1-1 0,0 1 0,0 0 0,0 0 0,-1-1 0,1 1 0,0 0 0,0-1 0,0 1 0,-3-20 0,8-19 0,11-5 0,1 0 0,3 1 0,2 2 0,1 0 0,38-50 0,-58 87 0,0-1 0,1 1 0,-1 0 0,1 0 0,0 0 0,0 0 0,0 1 0,0 0 0,1 0 0,0 0 0,-1 0 0,1 1 0,0 0 0,0 0 0,8-2 0,-10 3 0,1 1 0,-1-1 0,0 1 0,0 0 0,1 0 0,-1 1 0,0-1 0,0 1 0,1-1 0,-1 1 0,0 0 0,0 0 0,0 1 0,0-1 0,0 1 0,0-1 0,-1 1 0,1 0 0,-1 0 0,1 0 0,-1 0 0,1 1 0,-1-1 0,0 1 0,0-1 0,2 5 0,10 16 0,-1 1 0,18 47 0,-23-50 0,0 0 0,2-1 0,0 0 0,2-1 0,14 20 0,-9-16 29,-1 1 0,-1 1 1,17 36-1,13 24-1511,-36-69-5344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35.657"/>
    </inkml:context>
    <inkml:brush xml:id="br0">
      <inkml:brushProperty name="width" value="0.035" units="cm"/>
      <inkml:brushProperty name="height" value="0.035" units="cm"/>
    </inkml:brush>
  </inkml:definitions>
  <inkml:trace contextRef="#ctx0" brushRef="#br0">0 175 24575,'1600'0'0,"-1597"0"0,0 0 0,0 0 0,0 0 0,0-1 0,0 1 0,0-1 0,0 0 0,0 0 0,0 0 0,0 0 0,0 0 0,0-1 0,3-1 0,-6 2 0,1 1 0,-1-1 0,1 1 0,-1-1 0,1 0 0,-1 1 0,0-1 0,1 1 0,-1-1 0,0 0 0,1 1 0,-1-1 0,0 0 0,0 1 0,0-1 0,0 0 0,0 1 0,0-1 0,0 0 0,0 0 0,0 1 0,0-1 0,0 0 0,-1-1 0,1 0 0,-1 0 0,0 0 0,0 0 0,0 1 0,0-1 0,-1 0 0,1 1 0,0-1 0,-1 1 0,-2-3 0,-13-10 0,-1 1 0,0 1 0,-33-16 0,-31-21 0,82 49-1,0 0 0,0 0 0,-1 0 0,1 0 0,0 0-1,0 0 1,0 0 0,0 0 0,-1 0 0,1 0 0,0 0 0,0 0-1,0 0 1,0 0 0,-1 0 0,1 0 0,0 0 0,0-1 0,0 1-1,0 0 1,0 0 0,-1 0 0,1 0 0,0 0 0,0 0 0,0 0-1,0-1 1,0 1 0,0 0 0,0 0 0,-1 0 0,1 0 0,0 0-1,0-1 1,0 1 0,0 0 0,0 0 0,0 0 0,0 0 0,0-1-1,0 1 1,0 0 0,0 0 0,0 0 0,0 0 0,0-1 0,0 1-1,0 0 1,0 0 0,0 0 0,0 0 0,0-1 0,0 1 0,1 0-1,-1 0 1,0 0 0,0 0 0,0 0 0,0 0 0,0-1 0,0 1-1,0 0 1,1 0 0,-1 0 0,16 2 186,21 8-1661,-14-2-5350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54.895"/>
    </inkml:context>
    <inkml:brush xml:id="br0">
      <inkml:brushProperty name="width" value="0.035" units="cm"/>
      <inkml:brushProperty name="height" value="0.035" units="cm"/>
    </inkml:brush>
  </inkml:definitions>
  <inkml:trace contextRef="#ctx0" brushRef="#br0">0 2 24575,'40'0'0,"-15"-1"0,0 1 0,45 7 0,-61-5 0,0 0 0,0 0 0,0 1 0,-1 1 0,1 0 0,-1 0 0,0 0 0,0 1 0,0 0 0,-1 1 0,9 7 0,-6-3 0,0 0 0,0 1 0,-1 0 0,0 1 0,-1 0 0,0 0 0,8 19 0,-14-28 0,0 1 0,-1 0 0,1 0 0,-1 0 0,0 0 0,0 0 0,-1 0 0,1 0 0,-1 0 0,0 0 0,0 0 0,0 0 0,0 1 0,-1-1 0,0 0 0,0 0 0,0 0 0,0 0 0,0-1 0,-1 1 0,0 0 0,0 0 0,0-1 0,0 1 0,-1-1 0,1 0 0,-1 0 0,0 0 0,0 0 0,-6 4 0,-4 1 0,0 0 0,0-1 0,-1-1 0,0 0 0,-1-1 0,1-1 0,-1 0 0,-25 2 0,-25 9 0,64-15 0,-1 0 0,1 0 0,-1 1 0,1-1 0,0 0 0,-1 1 0,1-1 0,0 1 0,0 0 0,-1-1 0,1 1 0,0 0 0,0 0 0,0 0 0,0 0 0,0 0 0,0 0 0,0 0 0,0 0 0,-1 2 0,2-2 0,0 0 0,0 0 0,0 0 0,0 0 0,1-1 0,-1 1 0,0 0 0,0 0 0,1 0 0,-1 0 0,0 0 0,1-1 0,-1 1 0,1 0 0,-1 0 0,1-1 0,-1 1 0,1 0 0,0-1 0,-1 1 0,1-1 0,0 1 0,1 0 0,3 3 0,1 0 0,1-1 0,-1 0 0,0 0 0,1 0 0,12 3 0,11-1 0,0-2 0,34 0 0,19 2 0,-57-2-1365,-4-1-5461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55.771"/>
    </inkml:context>
    <inkml:brush xml:id="br0">
      <inkml:brushProperty name="width" value="0.035" units="cm"/>
      <inkml:brushProperty name="height" value="0.035" units="cm"/>
    </inkml:brush>
  </inkml:definitions>
  <inkml:trace contextRef="#ctx0" brushRef="#br0">728 1443 24575,'-16'5'0,"0"0"0,0-2 0,-1 0 0,1 0 0,-1-2 0,1 0 0,-1-1 0,-22-2 0,20 1 0,-4-1 0,1-1 0,0-2 0,0 0 0,0-1 0,0-1 0,1 0 0,0-2 0,1-1 0,0-1 0,1 0 0,0-1 0,0-1 0,2-1 0,-28-27 0,24 20 0,1-1 0,0-1 0,2-1 0,0 0 0,2-1 0,1-1 0,1-1 0,1 0 0,1-1 0,-12-44 0,19 46 0,2 0 0,0 0 0,1 0 0,2 0 0,1 0 0,0 0 0,2 0 0,2 0 0,0 1 0,1-1 0,2 1 0,0 1 0,2-1 0,25-44 0,8-4 0,3 3 0,3 2 0,74-79 0,-102 123 0,-1-1 0,1 2 0,0 0 0,2 2 0,33-25 0,-49 41 0,1 1 0,-1-1 0,0 1 0,1 1 0,0 0 0,0 0 0,0 0 0,0 1 0,1 0 0,-1 1 0,0 0 0,1 0 0,-1 1 0,1 0 0,-1 0 0,1 1 0,-1 0 0,1 0 0,-1 1 0,0 1 0,8 2 0,48 22 0,-2 2 0,96 62 0,103 95 0,-239-170 0,-2 1 0,0 1 0,-1 1 0,-1 0 0,-1 1 0,22 33 0,-30-36 0,0-1 0,-1 1 0,-1 0 0,0 1 0,-1 0 0,-1 0 0,-1 0 0,-1 1 0,0 0 0,-1 19 0,1 61 0,-5-1 0,-4 1 0,-25 134 0,21-183 0,-3 1 0,-2-2 0,-1 0 0,-3 0 0,-2-2 0,-2-1 0,-2 0 0,-37 49 0,54-83 0,-1-1 0,0 0 0,0-1 0,-1 0 0,0 0 0,-1-1 0,0-1 0,-1 1 0,0-2 0,0 0 0,0 0 0,-1-1 0,0-1 0,0 0 0,-1-1 0,1 0 0,-1-1 0,0-1 0,0 0 0,0 0 0,0-2 0,0 0 0,0 0 0,-24-5 0,-16-5-455,0-2 0,-68-26 0,102 30-6371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57.384"/>
    </inkml:context>
    <inkml:brush xml:id="br0">
      <inkml:brushProperty name="width" value="0.035" units="cm"/>
      <inkml:brushProperty name="height" value="0.035" units="cm"/>
    </inkml:brush>
  </inkml:definitions>
  <inkml:trace contextRef="#ctx0" brushRef="#br0">1 1 24575,'1'3'0,"0"1"0,1 0 0,0 0 0,0-1 0,0 1 0,0-1 0,1 0 0,-1 1 0,1-1 0,0 0 0,-1 0 0,2-1 0,-1 1 0,0-1 0,0 0 0,8 4 0,13 13 0,-19-14 0,-1 1 0,-1-1 0,1 1 0,-1 0 0,0 0 0,0 0 0,0 0 0,-1 0 0,0 0 0,-1 1 0,1-1 0,-1 1 0,0 0 0,-1 8 0,1-13 0,-1 1 0,0 0 0,0 0 0,0 0 0,0 0 0,-1 0 0,1 0 0,-1-1 0,0 1 0,0 0 0,0 0 0,0-1 0,0 1 0,0 0 0,-1-1 0,1 0 0,-1 1 0,0-1 0,0 0 0,0 0 0,0 0 0,0 0 0,0 0 0,-1 0 0,1 0 0,0-1 0,-1 1 0,0-1 0,1 0 0,-1 0 0,0 0 0,1 0 0,-6 1 0,-7-1 0,12-1 0,0 0 0,-1 0 0,1 0 0,0 1 0,0-1 0,0 1 0,0 0 0,0 0 0,-4 2 0,8-2 0,1 0 0,-1 1 0,1-1 0,-1 0 0,1 0 0,-1 0 0,1 0 0,0 0 0,0-1 0,-1 1 0,5 0 0,59 9-1365,-44-8-5461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58.727"/>
    </inkml:context>
    <inkml:brush xml:id="br0">
      <inkml:brushProperty name="width" value="0.035" units="cm"/>
      <inkml:brushProperty name="height" value="0.035" units="cm"/>
    </inkml:brush>
  </inkml:definitions>
  <inkml:trace contextRef="#ctx0" brushRef="#br0">760 499 24575,'-16'5'0,"1"0"0,-1-1 0,0-1 0,0-1 0,0 0 0,0-1 0,0-1 0,-29-2 0,1 0 0,-70 3 0,-130-3 0,238 2 0,-1-1 0,1 0 0,0-1 0,0 1 0,-1-1 0,1 0 0,0-1 0,1 1 0,-1-1 0,0-1 0,1 1 0,0-1 0,-1 0 0,1 0 0,1 0 0,-1 0 0,1-1 0,0 0 0,0 0 0,0 0 0,0-1 0,-3-8 0,-4-10 0,1 0 0,1-1 0,1 0 0,-6-29 0,13 46 0,-2-2 0,1 0 0,1 0 0,0 0 0,0-1 0,1 1 0,0 0 0,1-1 0,0 1 0,0 0 0,1 0 0,1 0 0,0 0 0,0 0 0,1 1 0,0 0 0,9-16 0,-8 18 0,0 0 0,1 1 0,0 0 0,-1 0 0,2 0 0,-1 0 0,1 1 0,0 1 0,0-1 0,0 1 0,1 0 0,-1 0 0,1 1 0,0 0 0,0 1 0,0 0 0,0 0 0,1 0 0,-1 1 0,15 0 0,4 0 0,0 2 0,-1 0 0,0 2 0,1 0 0,-1 2 0,0 1 0,31 12 0,-38-11 0,0 0 0,0 1 0,-1 1 0,0 0 0,-1 1 0,0 2 0,-1-1 0,23 22 0,-33-22 0,0-1 0,-1 1 0,-1 0 0,0 0 0,0 0 0,-1 1 0,-1-1 0,1 1 0,-1 14 0,-1-20 0,-1 0 0,0 0 0,-1-1 0,1 1 0,-1 0 0,0-1 0,0 1 0,-1 0 0,0-1 0,0 1 0,0-1 0,-1 0 0,1 0 0,-1 0 0,0 0 0,-1 0 0,1-1 0,-1 1 0,0-1 0,0 0 0,-1 0 0,1-1 0,-1 1 0,0-1 0,1 0 0,-2 0 0,1-1 0,0 1 0,0-1 0,-1 0 0,1 0 0,-1-1 0,0 0 0,1 0 0,-1 0 0,0-1 0,-8 0 0,-7 0-1365,3-1-5461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06.436"/>
    </inkml:context>
    <inkml:brush xml:id="br0">
      <inkml:brushProperty name="width" value="0.035" units="cm"/>
      <inkml:brushProperty name="height" value="0.035" units="cm"/>
    </inkml:brush>
  </inkml:definitions>
  <inkml:trace contextRef="#ctx0" brushRef="#br0">1428 449 24575,'-17'0'0,"0"0"0,-1-2 0,1 0 0,0-1 0,0 0 0,0-1 0,1-2 0,-1 1 0,-27-15 0,-124-57 0,94 45 0,-161-54 0,69 25 0,147 55 0,-64-11 0,20 5 0,-31-4 0,66 12 0,1 0 0,1-2 0,-28-10 0,-20-8 65,-28-11-1495,85 27-5396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49.024"/>
    </inkml:context>
    <inkml:brush xml:id="br0">
      <inkml:brushProperty name="width" value="0.035" units="cm"/>
      <inkml:brushProperty name="height" value="0.035" units="cm"/>
    </inkml:brush>
  </inkml:definitions>
  <inkml:trace contextRef="#ctx0" brushRef="#br0">1 1 24575,'6'0'0,"5"6"0,10 2 0,3 3 0,2 2 0,-1-1 0,-5-3-8191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49.614"/>
    </inkml:context>
    <inkml:brush xml:id="br0">
      <inkml:brushProperty name="width" value="0.035" units="cm"/>
      <inkml:brushProperty name="height" value="0.035" units="cm"/>
    </inkml:brush>
  </inkml:definitions>
  <inkml:trace contextRef="#ctx0" brushRef="#br0">1 0 24575,'3'0'0,"4"0"0,3 0 0,7 0 0,3 0 0,1 3 0,-2 1-8191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0.993"/>
    </inkml:context>
    <inkml:brush xml:id="br0">
      <inkml:brushProperty name="width" value="0.035" units="cm"/>
      <inkml:brushProperty name="height" value="0.035" units="cm"/>
    </inkml:brush>
  </inkml:definitions>
  <inkml:trace contextRef="#ctx0" brushRef="#br0">1 1 24575,'6'0'0,"5"6"0,1 1-8191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2.452"/>
    </inkml:context>
    <inkml:brush xml:id="br0">
      <inkml:brushProperty name="width" value="0.035" units="cm"/>
      <inkml:brushProperty name="height" value="0.035" units="cm"/>
    </inkml:brush>
  </inkml:definitions>
  <inkml:trace contextRef="#ctx0" brushRef="#br0">1 0 24575,'3'0'0,"7"0"0,5 0 0,2 3 0,-1 4 0,0 1 0,-1-1 0,-1 1 0,1 0 0,-1-3-8191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3.244"/>
    </inkml:context>
    <inkml:brush xml:id="br0">
      <inkml:brushProperty name="width" value="0.035" units="cm"/>
      <inkml:brushProperty name="height" value="0.035" units="cm"/>
    </inkml:brush>
  </inkml:definitions>
  <inkml:trace contextRef="#ctx0" brushRef="#br0">1 17 24575,'0'-3'0,"3"-1"0,4 0 0,4 1 0,2 1 0,6 7 0,3 2 0,3 0 0,0 2 0,-3 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3.988"/>
    </inkml:context>
    <inkml:brush xml:id="br0">
      <inkml:brushProperty name="width" value="0.035" units="cm"/>
      <inkml:brushProperty name="height" value="0.035" units="cm"/>
    </inkml:brush>
  </inkml:definitions>
  <inkml:trace contextRef="#ctx0" brushRef="#br0">0 0 24575,'3'0'0,"4"0"0,7 0 0,4 0 0,5 3 0,2 1 0,5 3 0,-3 3 0,-2 0 0,-6-2-8191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5.117"/>
    </inkml:context>
    <inkml:brush xml:id="br0">
      <inkml:brushProperty name="width" value="0.035" units="cm"/>
      <inkml:brushProperty name="height" value="0.035" units="cm"/>
    </inkml:brush>
  </inkml:definitions>
  <inkml:trace contextRef="#ctx0" brushRef="#br0">0 0 24575,'3'0'0,"4"0"0,4 0 0,6 0 0,3 0 0,1 6 0,3 2 0,1-1 0,-2 0 0,2 0 0,0 0 0,-2-2 0,-1-1 0,-2 1 0,-4 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6.141"/>
    </inkml:context>
    <inkml:brush xml:id="br0">
      <inkml:brushProperty name="width" value="0.035" units="cm"/>
      <inkml:brushProperty name="height" value="0.035" units="cm"/>
    </inkml:brush>
  </inkml:definitions>
  <inkml:trace contextRef="#ctx0" brushRef="#br0">1 1 24575,'3'0'0,"4"0"0,4 3 0,5 1 0,5 3 0,0 0 0,0 2 0,0-1 0,-2-1 0,3-2 0,1-2 0,-1-2 0,-5 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7.242"/>
    </inkml:context>
    <inkml:brush xml:id="br0">
      <inkml:brushProperty name="width" value="0.035" units="cm"/>
      <inkml:brushProperty name="height" value="0.035" units="cm"/>
    </inkml:brush>
  </inkml:definitions>
  <inkml:trace contextRef="#ctx0" brushRef="#br0">1 1 24575,'3'0'0,"4"0"0,3 3 0,4 4 0,2 6 0,5 2 0,1 1 0,3-2 0,-3-1 0,2 1 0,-2-3 0,-3-2-8191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8.227"/>
    </inkml:context>
    <inkml:brush xml:id="br0">
      <inkml:brushProperty name="width" value="0.035" units="cm"/>
      <inkml:brushProperty name="height" value="0.035" units="cm"/>
    </inkml:brush>
  </inkml:definitions>
  <inkml:trace contextRef="#ctx0" brushRef="#br0">1 9 24575,'0'-3'0,"12"-1"0,7 3 0,3 2 0,4 4 0,0 0 0,0 1 0,0 1 0,-1 0 0,-1-2 0,-2 2 0,-5 3 0,1-1 0,3-2 0,-2-2-8191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7:59.159"/>
    </inkml:context>
    <inkml:brush xml:id="br0">
      <inkml:brushProperty name="width" value="0.035" units="cm"/>
      <inkml:brushProperty name="height" value="0.035" units="cm"/>
    </inkml:brush>
  </inkml:definitions>
  <inkml:trace contextRef="#ctx0" brushRef="#br0">1 0 24575,'3'0'0,"4"3"0,4 4 0,3 4 0,5 3 0,2-1 0,1 1 0,-1-3 0,0 0 0,-5 2 0,2-2 0,1 0 0,-4-2-8191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0.352"/>
    </inkml:context>
    <inkml:brush xml:id="br0">
      <inkml:brushProperty name="width" value="0.035" units="cm"/>
      <inkml:brushProperty name="height" value="0.035" units="cm"/>
    </inkml:brush>
  </inkml:definitions>
  <inkml:trace contextRef="#ctx0" brushRef="#br0">1 1 24575,'0'6'0,"0"5"0,3 0 0,4-1 0,1 1 0,2 1 0,2-2 0,2-2 0,-1 1 0,4-2 0,3 1 0,0 0-8191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1.289"/>
    </inkml:context>
    <inkml:brush xml:id="br0">
      <inkml:brushProperty name="width" value="0.035" units="cm"/>
      <inkml:brushProperty name="height" value="0.035" units="cm"/>
    </inkml:brush>
  </inkml:definitions>
  <inkml:trace contextRef="#ctx0" brushRef="#br0">1 1 24575,'3'3'0,"7"0"0,5 1 0,3 2 0,1 1 0,0-2 0,-2 2 0,-2-1 0,3-1 0,-2 2 0,0-1 0,-1-1 0,1 2 0,1-1 0,0 2 0,0-1 0,-3-1-8191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19.968"/>
    </inkml:context>
    <inkml:brush xml:id="br0">
      <inkml:brushProperty name="width" value="0.035" units="cm"/>
      <inkml:brushProperty name="height" value="0.035" units="cm"/>
    </inkml:brush>
  </inkml:definitions>
  <inkml:trace contextRef="#ctx0" brushRef="#br0">112 1 24575,'-10'12'0,"0"0"0,1 0 0,1 1 0,-13 27 0,-21 31 0,41-70 0,0 0 0,0 1 0,0-1 0,0 0 0,0 1 0,0-1 0,0 1 0,0-1 0,1 1 0,-1 0 0,1-1 0,-1 1 0,1 0 0,0-1 0,0 1 0,-1 0 0,1-1 0,0 1 0,0 0 0,1-1 0,-1 1 0,0 0 0,1-1 0,-1 1 0,0 0 0,1-1 0,0 1 0,-1-1 0,1 1 0,0-1 0,0 1 0,0-1 0,2 2 0,3 3 0,1 0 0,0-1 0,0 0 0,0 0 0,13 6 0,12 8 0,46 43-1365,-66-52-5461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22.594"/>
    </inkml:context>
    <inkml:brush xml:id="br0">
      <inkml:brushProperty name="width" value="0.035" units="cm"/>
      <inkml:brushProperty name="height" value="0.035" units="cm"/>
    </inkml:brush>
  </inkml:definitions>
  <inkml:trace contextRef="#ctx0" brushRef="#br0">55 0 24575,'6'2'0,"0"0"0,1 0 0,-1 1 0,-1 0 0,1 0 0,0 0 0,-1 1 0,1 0 0,-1 0 0,0 0 0,-1 0 0,1 1 0,6 9 0,16 11 0,7-4 0,-29-18 0,1 0 0,-1 0 0,0 0 0,0 0 0,0 1 0,0 0 0,0 0 0,-1 0 0,0 1 0,0-1 0,7 11 0,-11-12 0,0 0 0,0 0 0,0 0 0,0 0 0,0 0 0,-1 0 0,1 0 0,-1 0 0,0 0 0,0-1 0,0 1 0,0 0 0,0 0 0,-1-1 0,1 1 0,-1 0 0,0-1 0,0 0 0,0 1 0,0-1 0,-3 3 0,-3 3 0,-1 1 0,0-1 0,-1-1 0,-11 8 0,-146 70-1365,153-77-5461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47.949"/>
    </inkml:context>
    <inkml:brush xml:id="br0">
      <inkml:brushProperty name="width" value="0.035" units="cm"/>
      <inkml:brushProperty name="height" value="0.035" units="cm"/>
    </inkml:brush>
  </inkml:definitions>
  <inkml:trace contextRef="#ctx0" brushRef="#br0">1 1 24575,'19'236'0,"-4"-103"0,-10-61 0,10 79 0,-8-98 0,1 91 0,-6-57 0,0-66 0,2-1 0,8 34 0,5 22 0,-5-11-1365,-9-49-5461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50.241"/>
    </inkml:context>
    <inkml:brush xml:id="br0">
      <inkml:brushProperty name="width" value="0.035" units="cm"/>
      <inkml:brushProperty name="height" value="0.035" units="cm"/>
    </inkml:brush>
  </inkml:definitions>
  <inkml:trace contextRef="#ctx0" brushRef="#br0">1 69 24575,'1046'0'0,"-1088"-31"0,2 5 0,40 25 0,-1 1 0,1 0 0,-1 0 0,1 0 0,0-1 0,-1 1 0,1 0 0,0-1 0,-1 1 0,1 0 0,0-1 0,0 1 0,-1 0 0,1-1 0,0 1 0,0 0 0,-1-1 0,1 1 0,0-1 0,0 1 0,0-1 0,0 1 0,0 0 0,0-1 0,0 1 0,0-1 0,0 1 0,0-1 0,0 0 0,25 1 0,-22 1 0,1-1 0,0 1 0,0 0 0,-1 1 0,1-1 0,-1 1 0,1-1 0,-1 1 0,0 0 0,0 0 0,1 0 0,-2 1 0,1-1 0,0 1 0,0 0 0,-1 0 0,1 0 0,-1 0 0,0 0 0,0 0 0,0 1 0,1 3 0,-1-1 0,0-1 0,-1 1 0,0-1 0,0 1 0,0 0 0,-1-1 0,1 1 0,-1 0 0,-1-1 0,1 1 0,-1 0 0,0-1 0,-1 1 0,-3 10 0,-5 6-1365,-2-3-5461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52.536"/>
    </inkml:context>
    <inkml:brush xml:id="br0">
      <inkml:brushProperty name="width" value="0.035" units="cm"/>
      <inkml:brushProperty name="height" value="0.035" units="cm"/>
    </inkml:brush>
  </inkml:definitions>
  <inkml:trace contextRef="#ctx0" brushRef="#br0">121 49 24575,'-4'0'0,"1"0"0,-1 0 0,1 1 0,-1-1 0,1 1 0,0 0 0,-1 0 0,1 0 0,0 0 0,0 0 0,-1 1 0,1-1 0,0 1 0,0 0 0,1 0 0,-1 0 0,0 0 0,-2 4 0,0 0 0,0 1 0,0 1 0,1-1 0,0 1 0,-5 12 0,-15 27 0,23-46 0,1-5 0,7-15 0,12-24 0,-1 11 0,-14 23 0,1 1 0,-1-1 0,2 1 0,-1 0 0,1 1 0,0-1 0,8-6 0,-12 13 0,-1 0 0,1-1 0,0 2 0,-1-1 0,1 0 0,0 0 0,0 0 0,-1 1 0,1-1 0,0 1 0,0 0 0,0-1 0,0 1 0,0 0 0,0 0 0,3 0 0,-2 1 0,1 0 0,-1 0 0,0 1 0,1-1 0,-1 1 0,0-1 0,0 1 0,0 0 0,0 0 0,-1 0 0,1 1 0,2 2 0,7 7-341,-2 1 0,0 0-1,15 26 1,-16-23-6485</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55.463"/>
    </inkml:context>
    <inkml:brush xml:id="br0">
      <inkml:brushProperty name="width" value="0.035" units="cm"/>
      <inkml:brushProperty name="height" value="0.035" units="cm"/>
    </inkml:brush>
  </inkml:definitions>
  <inkml:trace contextRef="#ctx0" brushRef="#br0">0 22 24575,'1'0'0,"0"-1"0,0 1 0,0 0 0,0-1 0,0 1 0,0 0 0,0 0 0,0 0 0,0 0 0,0 0 0,0 0 0,0 0 0,0 0 0,0 0 0,0 0 0,0 1 0,0-1 0,0 0 0,0 1 0,0-1 0,-1 1 0,1-1 0,0 1 0,0-1 0,0 1 0,0-1 0,-1 1 0,1 0 0,0 0 0,-1-1 0,1 1 0,-1 0 0,1 0 0,-1 0 0,1-1 0,0 2 0,21 33 0,-15-18 0,-2-6 0,-1 0 0,2 0 0,-1 0 0,2 0 0,13 17 0,-19-27 0,0 0 0,0 0 0,0 0 0,1 1 0,-1-2 0,0 1 0,1 0 0,-1 0 0,1 0 0,-1 0 0,1-1 0,-1 1 0,1-1 0,-1 1 0,1-1 0,0 0 0,-1 0 0,1 0 0,0 0 0,1 0 0,0-1 0,0 0 0,0 0 0,-1 0 0,1 0 0,-1-1 0,1 1 0,-1-1 0,0 0 0,1 0 0,-1 0 0,0 0 0,0 0 0,0 0 0,-1 0 0,4-6 0,-4 7 0,39-62 0,-37 58 0,0 0 0,0 0 0,-1 0 0,0 0 0,0 0 0,-1-1 0,1 1 0,-1-1 0,0 1 0,-1-1 0,1-5 0,-1 10 0,0 1 0,0-1 0,0 1 0,0-1 0,1 1 0,-1-1 0,-1 1 0,1-1 0,0 0 0,0 1 0,0-1 0,0 1 0,0-1 0,0 1 0,-1-1 0,1 1 0,0-1 0,0 1 0,-1-1 0,1 1 0,0-1 0,-1 1 0,1-1 0,-1 1 0,1 0 0,-1-1 0,1 1 0,0 0 0,-1-1 0,1 1 0,-1 0 0,1-1 0,-1 1 0,0 0 0,1 0 0,-1 0 0,1 0 0,-1 0 0,1 0 0,-1-1 0,0 1 0,0 1 0,0 0 0,0-1 0,0 1 0,0 0 0,0 0 0,0 0 0,0 0 0,1 0 0,-1 0 0,0 0 0,1 0 0,-1 0 0,1 0 0,-1 0 0,1 0 0,-1 0 0,1 0 0,0 0 0,-1 3 0,-4 40 0,2 0 0,1 0 0,6 45 0,-1 9 0,-2-70 0,-1-18 0,1 1 0,-1-1 0,-1 1 0,-2 13 0,2-21 0,0 0 0,0 0 0,0-1 0,0 1 0,0 0 0,0-1 0,-1 1 0,1 0 0,-1-1 0,0 0 0,0 1 0,0-1 0,0 0 0,0 0 0,0 0 0,-1-1 0,1 1 0,-1 0 0,-4 2 0,4-3 0,0 1 0,0-1 0,1 0 0,-1 1 0,0-1 0,0-1 0,0 1 0,-1 0 0,1-1 0,0 1 0,0-1 0,0 0 0,0 0 0,0 0 0,-1-1 0,1 1 0,0-1 0,0 0 0,0 1 0,0-1 0,0-1 0,0 1 0,0 0 0,1-1 0,-5-2 0,4 1 0,1 0 0,0 0 0,0 0 0,0-1 0,0 1 0,0 0 0,1-1 0,0 1 0,0-1 0,0 1 0,0-1 0,0 0 0,1 0 0,-1 1 0,1-1 0,0 0 0,0 1 0,0-1 0,1 0 0,-1 0 0,3-5 0,-3 5 3,1 1 0,0-1 0,1 0 0,-1 1-1,1-1 1,-1 0 0,1 1 0,0 0 0,0-1-1,1 1 1,-1 0 0,1 0 0,-1 0 0,1 1-1,0-1 1,0 1 0,0-1 0,1 1 0,-1 0-1,0 0 1,1 0 0,6-2 0,5 0-89,0 0 1,0 1 0,0 1-1,24-1 1,-1 0-918,-18 0-5823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57.017"/>
    </inkml:context>
    <inkml:brush xml:id="br0">
      <inkml:brushProperty name="width" value="0.035" units="cm"/>
      <inkml:brushProperty name="height" value="0.035" units="cm"/>
    </inkml:brush>
  </inkml:definitions>
  <inkml:trace contextRef="#ctx0" brushRef="#br0">125 9 24575,'0'-3'0,"3"-1"0,1 3 0,0 5 0,-1 7 0,0 6 0,-5-1 0,-1 0 0,-7 1 0,-4 3 0,-6-2 0,-2-4 0,-1-4 0,-3-5 0,4-2-8191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58.615"/>
    </inkml:context>
    <inkml:brush xml:id="br0">
      <inkml:brushProperty name="width" value="0.035" units="cm"/>
      <inkml:brushProperty name="height" value="0.035" units="cm"/>
    </inkml:brush>
  </inkml:definitions>
  <inkml:trace contextRef="#ctx0" brushRef="#br0">1 1 24575,'11'1'0,"-1"1"0,1 0 0,-1 0 0,1 1 0,-1 1 0,0 0 0,0 0 0,-1 1 0,1 0 0,-1 0 0,0 1 0,0 0 0,-1 1 0,0 0 0,11 12 0,-15-13 0,0 1 0,-1 0 0,0 0 0,0 0 0,0 0 0,-1 1 0,0-1 0,0 1 0,-1-1 0,0 1 0,0 0 0,-1-1 0,0 9 0,0-13 0,-1 1 0,1-1 0,-1 1 0,0-1 0,0 0 0,0 1 0,0-1 0,-1 0 0,0 0 0,1 0 0,-1 0 0,0 0 0,0 0 0,0 0 0,-1-1 0,1 1 0,-1-1 0,0 0 0,1 0 0,-1 0 0,0 0 0,0 0 0,0 0 0,0-1 0,-1 0 0,1 1 0,0-1 0,-1 0 0,1-1 0,-5 2 0,-14 0-1365,2-1-5461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00.365"/>
    </inkml:context>
    <inkml:brush xml:id="br0">
      <inkml:brushProperty name="width" value="0.035" units="cm"/>
      <inkml:brushProperty name="height" value="0.035" units="cm"/>
    </inkml:brush>
  </inkml:definitions>
  <inkml:trace contextRef="#ctx0" brushRef="#br0">184 6 24575,'-39'-2'0,"29"0"0,0 1 0,-1 0 0,1 1 0,0 1 0,-1-1 0,1 1 0,0 1 0,0 0 0,-13 4 0,21-4 0,0-1 0,0 0 0,0 0 0,0 1 0,1-1 0,-1 1 0,0-1 0,1 1 0,-1 0 0,1 0 0,-1 0 0,1-1 0,0 1 0,0 1 0,0-1 0,0 0 0,0 0 0,1 0 0,-1 0 0,0 1 0,1-1 0,0 0 0,0 0 0,-1 1 0,1-1 0,0 0 0,1 1 0,-1-1 0,0 0 0,1 1 0,-1-1 0,1 0 0,0 0 0,0 0 0,1 3 0,0-1 0,0 0 0,0 0 0,1 0 0,-1-1 0,1 1 0,0-1 0,0 0 0,0 1 0,1-1 0,-1-1 0,1 1 0,-1 0 0,1-1 0,0 0 0,0 0 0,0 0 0,6 2 0,9-1-284,1-1 0,-1 0 0,35-2 0,-50 0 55,16-1-6597</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08.980"/>
    </inkml:context>
    <inkml:brush xml:id="br0">
      <inkml:brushProperty name="width" value="0.035" units="cm"/>
      <inkml:brushProperty name="height" value="0.035" units="cm"/>
    </inkml:brush>
  </inkml:definitions>
  <inkml:trace contextRef="#ctx0" brushRef="#br0">1183 590 24575,'-23'-2'0,"1"-1"0,-1-1 0,1-1 0,0-2 0,1 0 0,0-1 0,0-1 0,-35-20 0,-23-9 0,24 16 0,25 11 0,1-2 0,-35-20 0,-277-161 0,316 178 0,9 5 0,0 1 0,-24-10 0,-10-3-455,1-2 0,-86-59 0,113 68-6371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1.594"/>
    </inkml:context>
    <inkml:brush xml:id="br0">
      <inkml:brushProperty name="width" value="0.035" units="cm"/>
      <inkml:brushProperty name="height" value="0.035" units="cm"/>
    </inkml:brush>
  </inkml:definitions>
  <inkml:trace contextRef="#ctx0" brushRef="#br0">631 1 24575,'-12'1'0,"1"0"0,0 1 0,0 1 0,0 0 0,0 0 0,0 1 0,-11 6 0,-48 15 0,28-16 0,2 2 0,-62 25 0,76-27-170,-2-2-1,1-1 0,-1 0 1,0-3-1,0 0 0,0-2 1,-37-2-1,46 1-6655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2.774"/>
    </inkml:context>
    <inkml:brush xml:id="br0">
      <inkml:brushProperty name="width" value="0.035" units="cm"/>
      <inkml:brushProperty name="height" value="0.035" units="cm"/>
    </inkml:brush>
  </inkml:definitions>
  <inkml:trace contextRef="#ctx0" brushRef="#br0">0 0 24575,'1'3'0,"-1"0"0,1 0 0,-1 0 0,1 0 0,0 0 0,0-1 0,0 1 0,1 0 0,-1-1 0,0 1 0,1-1 0,0 1 0,0-1 0,0 0 0,0 0 0,0 0 0,0 0 0,5 4 0,53 30 0,-33-22 0,-5 0 0,-2-1 0,1-1 0,0 0 0,1-2 0,0 0 0,1-2 0,29 8 0,22 8 0,-59-17 0,0-1 0,1-1 0,17 3 0,27 0-24,-34-5-423,-1 0 0,50 15 0,-55-10-6379</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3.926"/>
    </inkml:context>
    <inkml:brush xml:id="br0">
      <inkml:brushProperty name="width" value="0.035" units="cm"/>
      <inkml:brushProperty name="height" value="0.035" units="cm"/>
    </inkml:brush>
  </inkml:definitions>
  <inkml:trace contextRef="#ctx0" brushRef="#br0">544 1 24575,'-1'3'0,"0"1"0,0-1 0,0 1 0,-1-1 0,0 0 0,1 0 0,-1 1 0,-1-1 0,1 0 0,0-1 0,-1 1 0,1 0 0,-1-1 0,-4 4 0,-45 33 0,52-39 0,-20 14 0,0-1 0,-2-1 0,1 0 0,-1-2 0,-1-1 0,0-1 0,0-1 0,-1-1 0,0 0 0,0-2 0,-40 1 0,53-4 22,0 1 0,1-1 0,-1 2 0,1-1 0,-15 7-1,-30 6-1517,39-13-5330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5.318"/>
    </inkml:context>
    <inkml:brush xml:id="br0">
      <inkml:brushProperty name="width" value="0.035" units="cm"/>
      <inkml:brushProperty name="height" value="0.035" units="cm"/>
    </inkml:brush>
  </inkml:definitions>
  <inkml:trace contextRef="#ctx0" brushRef="#br0">1 0 24575,'9'1'0,"-1"1"0,1 0 0,0 0 0,0 1 0,-1 0 0,0 0 0,1 1 0,-1 0 0,-1 0 0,1 1 0,0 0 0,-1 1 0,0-1 0,11 13 0,-7-8 0,1 0 0,0-1 0,0-1 0,18 10 0,0-6 0,-1-2 0,37 8 0,-40-12 0,0 1 0,-1 1 0,46 22 0,24 22-1365,-79-43-5461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6.553"/>
    </inkml:context>
    <inkml:brush xml:id="br0">
      <inkml:brushProperty name="width" value="0.035" units="cm"/>
      <inkml:brushProperty name="height" value="0.035" units="cm"/>
    </inkml:brush>
  </inkml:definitions>
  <inkml:trace contextRef="#ctx0" brushRef="#br0">490 1 24575,'-10'1'0,"0"1"0,1 1 0,0-1 0,-1 1 0,1 1 0,1 0 0,-1 0 0,0 1 0,1 0 0,-13 9 0,-25 14 0,18-15 0,0-2 0,-1 0 0,-40 8 0,-54 21-88,83-26-1189,25-9-5549</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7.785"/>
    </inkml:context>
    <inkml:brush xml:id="br0">
      <inkml:brushProperty name="width" value="0.035" units="cm"/>
      <inkml:brushProperty name="height" value="0.035" units="cm"/>
    </inkml:brush>
  </inkml:definitions>
  <inkml:trace contextRef="#ctx0" brushRef="#br0">0 5 24575,'1'0'0,"-1"-1"0,0 1 0,0 0 0,0-1 0,1 1 0,-1 0 0,0 0 0,1-1 0,-1 1 0,0 0 0,1 0 0,-1 0 0,0-1 0,1 1 0,-1 0 0,1 0 0,-1 0 0,0 0 0,1 0 0,-1 0 0,0 0 0,1 0 0,-1 0 0,1 0 0,-1 0 0,0 0 0,1 0 0,-1 0 0,1 0 0,-1 0 0,0 0 0,1 0 0,-1 1 0,0-1 0,1 0 0,-1 0 0,0 0 0,1 1 0,-1-1 0,0 0 0,1 0 0,-1 1 0,0-1 0,0 0 0,1 1 0,-1-1 0,0 0 0,0 1 0,19 13 0,-2 0 0,-1-1 0,2 0 0,-1-2 0,2 0 0,21 9 0,101 34 0,-140-54 0,15 6-170,-1 1-1,0 1 0,0 0 1,-1 0-1,0 2 0,-1 0 1,24 22-1,-19-14-6655</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48.905"/>
    </inkml:context>
    <inkml:brush xml:id="br0">
      <inkml:brushProperty name="width" value="0.035" units="cm"/>
      <inkml:brushProperty name="height" value="0.035" units="cm"/>
    </inkml:brush>
  </inkml:definitions>
  <inkml:trace contextRef="#ctx0" brushRef="#br0">172 150 24575,'-16'0'0,"0"-1"0,0-1 0,0 0 0,0-1 0,-20-6 0,32 8 0,0-1 0,0 0 0,0 1 0,1-1 0,-1 0 0,1-1 0,0 1 0,-1-1 0,1 1 0,0-1 0,-4-5 0,6 6 0,0 0 0,-1 0 0,1-1 0,0 1 0,1 0 0,-1-1 0,0 1 0,1-1 0,-1 1 0,1-1 0,0 1 0,0-1 0,0 1 0,0-1 0,0 1 0,0-1 0,1 1 0,-1-1 0,1 1 0,1-4 0,0 3 0,0 0 0,0 0 0,0 0 0,0 0 0,0 0 0,1 1 0,0-1 0,-1 1 0,1 0 0,0-1 0,0 1 0,0 1 0,0-1 0,0 0 0,1 1 0,-1 0 0,1-1 0,-1 2 0,1-1 0,-1 0 0,7 0 0,-2 0 0,-1 0 0,1 0 0,0 1 0,-1 0 0,1 0 0,-1 1 0,1 0 0,-1 1 0,13 3 0,-19-4-32,1 0-1,0 0 1,-1 0-1,1 0 1,0 1-1,-1-1 1,1 0-1,-1 1 1,0-1-1,0 1 1,1 0-1,-1 0 1,0-1-1,0 1 1,0 0-1,-1 0 1,1 0-1,0 0 1,-1 0-1,1 0 1,-1 0-1,0 0 1,0 0-1,0 0 1,0 0-1,0 0 1,0 0-1,0 0 1,-1 0-1,1 0 1,-1 0-1,1 0 1,-1 0-1,0 0 1,0-1-1,0 1 1,0 0-1,0 0 0,0-1 1,0 1-1,-3 2 1,-7 9-6794</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0.194"/>
    </inkml:context>
    <inkml:brush xml:id="br0">
      <inkml:brushProperty name="width" value="0.035" units="cm"/>
      <inkml:brushProperty name="height" value="0.035" units="cm"/>
    </inkml:brush>
  </inkml:definitions>
  <inkml:trace contextRef="#ctx0" brushRef="#br0">108 17 24575,'-35'8'0,"-5"1"0,38-9 0,1 0 0,-1 0 0,1 0 0,-1 0 0,1 0 0,-1-1 0,1 1 0,-1 0 0,1-1 0,-1 1 0,1-1 0,-1 1 0,1-1 0,0 0 0,-1 0 0,1 1 0,0-1 0,0 0 0,-1 0 0,1 0 0,-1-2 0,2 2 0,-1 1 0,1-1 0,0 1 0,0-1 0,0 1 0,0-1 0,0 1 0,0-1 0,0 1 0,0-1 0,0 1 0,1-1 0,-1 1 0,0-1 0,0 1 0,0-1 0,0 1 0,1-1 0,-1 1 0,0-1 0,1 1 0,-1-1 0,0 1 0,1 0 0,-1-1 0,0 1 0,1 0 0,-1-1 0,1 1 0,-1 0 0,1 0 0,-1-1 0,0 1 0,1 0 0,-1 0 0,1 0 0,-1-1 0,1 1 0,-1 0 0,1 0 0,-1 0 0,1 0 0,0 0 0,-1 0 0,1 0 0,27-5 0,-22 5 0,0 0 0,0 1 0,-1 0 0,1 0 0,0 0 0,-1 1 0,0-1 0,1 1 0,-1 1 0,0-1 0,6 4 0,-9-5 0,-1 0 0,1-1 0,0 1 0,-1 0 0,0 0 0,1 0 0,-1 0 0,0 0 0,1 0 0,-1 1 0,0-1 0,0 0 0,0 1 0,0-1 0,0 1 0,0-1 0,0 1 0,-1-1 0,1 1 0,0-1 0,-1 1 0,0 0 0,1-1 0,-1 1 0,0 0 0,0 0 0,0-1 0,0 1 0,0 0 0,0-1 0,0 1 0,0 0 0,-1-1 0,1 1 0,-1 0 0,1-1 0,-1 1 0,0-1 0,0 1 0,-1 2 0,-1-1-80,0-1 0,-1 1-1,1-1 1,-1 1 0,0-1-1,1 0 1,-1 0 0,0-1-1,0 1 1,0-1 0,0 0 0,0 0-1,-1 0 1,1-1 0,0 1-1,-9-1 1,-9 1-6746</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1.306"/>
    </inkml:context>
    <inkml:brush xml:id="br0">
      <inkml:brushProperty name="width" value="0.035" units="cm"/>
      <inkml:brushProperty name="height" value="0.035" units="cm"/>
    </inkml:brush>
  </inkml:definitions>
  <inkml:trace contextRef="#ctx0" brushRef="#br0">102 107 24575,'0'-1'0,"-1"1"0,1-1 0,-1 0 0,1 0 0,-1 0 0,0 1 0,1-1 0,-1 0 0,0 0 0,0 1 0,0-1 0,0 1 0,1-1 0,-1 1 0,0-1 0,0 1 0,0 0 0,0-1 0,0 1 0,0 0 0,0 0 0,0 0 0,0-1 0,-1 1 0,-34-4 0,27 3 0,7 1 0,1 0 0,0 0 0,-1 0 0,1 0 0,0 0 0,-1 0 0,1 0 0,0-1 0,-1 1 0,1 0 0,0-1 0,-1 1 0,1-1 0,0 0 0,0 1 0,0-1 0,0 0 0,0 0 0,0 0 0,0 1 0,0-1 0,0 0 0,0-1 0,0 1 0,0 0 0,1 0 0,-1 0 0,0 0 0,1-1 0,-1 1 0,1 0 0,-1 0 0,1-1 0,0 1 0,0 0 0,-1-1 0,1 1 0,0 0 0,0-1 0,0 1 0,0-1 0,1 1 0,-1 0 0,0-1 0,1-1 0,1 0 0,-1 0 0,1 1 0,-1-1 0,1 0 0,0 1 0,0-1 0,0 1 0,1-1 0,-1 1 0,0 0 0,1 0 0,0 0 0,-1 1 0,1-1 0,0 0 0,0 1 0,0 0 0,0 0 0,3-1 0,-1 1 0,-1 0 0,1 0 0,0 0 0,-1 1 0,1 0 0,0 0 0,0 0 0,-1 1 0,1-1 0,0 1 0,-1 0 0,1 0 0,-1 1 0,1-1 0,-1 1 0,0 0 0,8 5 0,-10-5 0,0 0 0,0 0 0,0 0 0,0 0 0,-1 1 0,1-1 0,-1 1 0,1-1 0,-1 1 0,0-1 0,0 1 0,0-1 0,-1 1 0,1 0 0,0 0 0,-1-1 0,0 1 0,0 0 0,0 0 0,0-1 0,0 1 0,0 0 0,-1 0 0,1 0 0,-1-1 0,0 1 0,0 0 0,0-1 0,0 1 0,0-1 0,-2 3 0,0 0-114,0 0 1,0 0-1,0-1 0,0 1 0,-1-1 1,0 0-1,0 0 0,0 0 0,0-1 1,-1 0-1,-5 4 0,-10 5-6712</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2.423"/>
    </inkml:context>
    <inkml:brush xml:id="br0">
      <inkml:brushProperty name="width" value="0.035" units="cm"/>
      <inkml:brushProperty name="height" value="0.035" units="cm"/>
    </inkml:brush>
  </inkml:definitions>
  <inkml:trace contextRef="#ctx0" brushRef="#br0">70 73 24575,'-6'0'0,"0"-1"0,0 1 0,0-1 0,-1 0 0,1-1 0,-9-3 0,14 5 0,0 0 0,0-1 0,0 1 0,0 0 0,1-1 0,-1 1 0,0-1 0,0 0 0,0 1 0,0-1 0,1 0 0,-1 1 0,0-1 0,1 0 0,-1 0 0,0 1 0,1-1 0,-1 0 0,1 0 0,-1 0 0,1 0 0,0 0 0,-1 0 0,1 0 0,0 0 0,0 0 0,-1 0 0,1 0 0,0 0 0,0 0 0,0 0 0,0 0 0,1 0 0,-1 0 0,0 0 0,0 0 0,1 0 0,-1 0 0,0 0 0,1 0 0,-1 0 0,1 0 0,-1 0 0,1 0 0,-1 1 0,1-1 0,0 0 0,0 0 0,0 0 0,2-1 0,-1 0 0,1 0 0,0 0 0,-1 0 0,1 0 0,0 1 0,0-1 0,0 1 0,0 0 0,0 0 0,0 0 0,1 0 0,-1 1 0,0-1 0,0 1 0,1 0 0,-1 0 0,0 0 0,0 0 0,1 1 0,-1-1 0,0 1 0,0 0 0,0 0 0,1 0 0,-1 0 0,0 1 0,4 2 0,-5-3 0,1 0 0,-1 0 0,0 0 0,0 0 0,0 0 0,0 0 0,0 1 0,0-1 0,0 1 0,-1-1 0,1 1 0,0 0 0,-1 0 0,0-1 0,1 1 0,-1 0 0,0 1 0,0-1 0,0 0 0,0 0 0,0 0 0,0 1 0,-1-1 0,1 0 0,-1 0 0,0 1 0,1-1 0,-1 1 0,0-1 0,-1 0 0,1 1 0,0-1 0,-1 0 0,1 1 0,-1-1 0,0 0 0,1 0 0,-3 4 0,-7 4-1365,-1-3-5461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3.678"/>
    </inkml:context>
    <inkml:brush xml:id="br0">
      <inkml:brushProperty name="width" value="0.035" units="cm"/>
      <inkml:brushProperty name="height" value="0.035" units="cm"/>
    </inkml:brush>
  </inkml:definitions>
  <inkml:trace contextRef="#ctx0" brushRef="#br0">129 128 24575,'-11'0'0,"0"-1"0,0 1 0,1-2 0,-1 0 0,0 0 0,-19-7 0,28 8 0,0 1 0,0-1 0,0 0 0,0 0 0,1 0 0,-1-1 0,0 1 0,0 0 0,1-1 0,-1 1 0,1-1 0,0 1 0,-1-1 0,1 0 0,0 0 0,0 0 0,0 1 0,0-1 0,0 0 0,0 0 0,1 0 0,-1-1 0,1 1 0,-1 0 0,1 0 0,0 0 0,0 0 0,0 0 0,0 0 0,0-1 0,0 1 0,0 0 0,1 0 0,-1 0 0,1 0 0,0 0 0,0 0 0,0 0 0,-1 0 0,2 0 0,-1 1 0,2-4 0,-1 3-27,0-1 0,0 0-1,0 1 1,0 0 0,1-1-1,-1 1 1,1 0 0,-1 0-1,1 0 1,0 1 0,0-1 0,0 1-1,0 0 1,0-1 0,0 1-1,0 0 1,0 1 0,1-1-1,-1 1 1,0-1 0,0 1 0,1 0-1,-1 0 1,0 0 0,1 1-1,-1-1 1,0 1 0,0 0-1,0 0 1,1 0 0,-1 0-1,0 0 1,0 1 0,-1 0 0,1-1-1,0 1 1,0 0 0,-1 0-1,1 0 1,-1 1 0,0-1-1,0 1 1,0-1 0,0 1-1,0 0 1,0-1 0,-1 1 0,1 0-1,0 4 1,2 9-6799</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4.688"/>
    </inkml:context>
    <inkml:brush xml:id="br0">
      <inkml:brushProperty name="width" value="0.035" units="cm"/>
      <inkml:brushProperty name="height" value="0.035" units="cm"/>
    </inkml:brush>
  </inkml:definitions>
  <inkml:trace contextRef="#ctx0" brushRef="#br0">179 262 24575,'-7'0'0,"-1"-1"0,1-1 0,0 1 0,0-1 0,0 0 0,0-1 0,1 0 0,-1 0 0,1 0 0,-1-1 0,1 0 0,0 0 0,0-1 0,1 1 0,-1-1 0,1 0 0,0-1 0,-7-9 0,6 6 0,0 1 0,1-1 0,-1 0 0,2 0 0,-1 0 0,1-1 0,1 0 0,0 0 0,0 0 0,1 0 0,0 0 0,-1-17 0,3 25 0,1-1 0,-1 1 0,1 0 0,0 0 0,-1-1 0,1 1 0,0 0 0,0 0 0,0 0 0,1 0 0,-1 0 0,0 0 0,1 0 0,-1 0 0,1 1 0,0-1 0,0 0 0,0 1 0,-1-1 0,1 1 0,0 0 0,1 0 0,-1 0 0,0 0 0,0 0 0,0 0 0,1 1 0,-1-1 0,0 1 0,1-1 0,-1 1 0,0 0 0,1 0 0,2 0 0,2 0 0,0-1 0,0 1 0,0 1 0,0 0 0,-1 0 0,1 0 0,0 0 0,0 1 0,-1 1 0,12 4 0,-8-1 0,0 1 0,0 1 0,-1 0 0,0 0 0,0 1 0,-1 0 0,0 0 0,12 19 0,-17-24 0,-1 0 0,0 0 0,1 1 0,-1 0 0,-1-1 0,1 1 0,-1 0 0,0-1 0,0 1 0,0 0 0,-1 0 0,1 0 0,-1 0 0,0 0 0,-1 0 0,1 0 0,-1 0 0,0 0 0,0 0 0,-1-1 0,1 1 0,-1 0 0,0-1 0,-5 8 0,-7 3-1365,-1-5-5461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5.712"/>
    </inkml:context>
    <inkml:brush xml:id="br0">
      <inkml:brushProperty name="width" value="0.035" units="cm"/>
      <inkml:brushProperty name="height" value="0.035" units="cm"/>
    </inkml:brush>
  </inkml:definitions>
  <inkml:trace contextRef="#ctx0" brushRef="#br0">147 39 24575,'-1'1'0,"1"0"0,-1 0 0,1 0 0,-1 0 0,0 0 0,1 0 0,-1 0 0,0 0 0,0-1 0,0 1 0,0 0 0,0 0 0,0-1 0,0 1 0,0-1 0,0 1 0,0-1 0,0 1 0,0-1 0,0 0 0,0 1 0,0-1 0,-1 0 0,1 0 0,0 0 0,0 0 0,-2 0 0,-39 2 0,37-2 0,-41-5 0,45 5 0,0 0 0,0 0 0,-1 0 0,1-1 0,0 1 0,0 0 0,0-1 0,0 1 0,0-1 0,0 1 0,0-1 0,0 1 0,0-1 0,0 0 0,0 1 0,1-1 0,-1 0 0,0 0 0,0 0 0,1 0 0,-1 0 0,0 0 0,1 0 0,-1 0 0,1 0 0,-1 0 0,1 0 0,0 0 0,-1 0 0,1 0 0,0 0 0,0 0 0,0 0 0,0-1 0,0 1 0,0 0 0,0-1 0,1 1 0,0-1 0,0 1 0,0 0 0,0 0 0,0-1 0,0 1 0,0 0 0,0 0 0,1 0 0,-1 0 0,0 1 0,1-1 0,-1 0 0,0 1 0,1-1 0,-1 0 0,1 1 0,-1 0 0,1-1 0,0 1 0,-1 0 0,3 0 0,41-3 0,-38 3 0,4 0-108,-2 0 156,0-1 1,-1 2-1,1-1 0,16 4 1,-23-3-87,-1-1 1,0 0-1,0 1 1,1-1-1,-1 1 1,0-1-1,0 1 1,0 0-1,0-1 1,1 1-1,-1 0 1,0 0 0,0 0-1,-1 0 1,1 0-1,0 0 1,0 0-1,0 0 1,-1 0-1,1 0 1,0 0-1,-1 0 1,1 1-1,-1-1 1,0 0-1,1 0 1,-1 1 0,0-1-1,0 0 1,0 1-1,0-1 1,0 0-1,0 1 1,0-1-1,0 0 1,0 1-1,-1-1 1,1 0-1,-1 2 1,-3 8-6789</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56.749"/>
    </inkml:context>
    <inkml:brush xml:id="br0">
      <inkml:brushProperty name="width" value="0.035" units="cm"/>
      <inkml:brushProperty name="height" value="0.035" units="cm"/>
    </inkml:brush>
  </inkml:definitions>
  <inkml:trace contextRef="#ctx0" brushRef="#br0">64 109 24575,'-3'0'0,"0"0"0,-1 0 0,1 0 0,0-1 0,0 1 0,-1-1 0,1 0 0,0 0 0,0 0 0,0 0 0,0 0 0,0-1 0,0 1 0,0-1 0,-3-3 0,4 3 0,1 1 0,0-1 0,0 1 0,0-1 0,0 0 0,1 0 0,-1 0 0,0 1 0,1-1 0,-1 0 0,1 0 0,0 0 0,-1 0 0,1 0 0,0 0 0,0 0 0,1 0 0,-1 0 0,0 0 0,1 0 0,-1 0 0,1 1 0,-1-1 0,1 0 0,0 0 0,0 0 0,0 1 0,1-3 0,-1 2 0,1-1 0,0 1 0,0-1 0,0 1 0,0-1 0,0 1 0,0 0 0,0 0 0,1 0 0,-1 0 0,1 1 0,0-1 0,0 1 0,-1-1 0,1 1 0,0 0 0,0 0 0,0 0 0,0 1 0,0-1 0,0 1 0,0-1 0,0 1 0,0 0 0,1 0 0,3 1 0,-4 0 0,1-1 0,-1 1 0,0-1 0,1 1 0,-1 0 0,0 0 0,0 1 0,0-1 0,0 1 0,0-1 0,0 1 0,0 0 0,0 0 0,-1 0 0,1 1 0,-1-1 0,0 0 0,1 1 0,-1 0 0,0-1 0,-1 1 0,1 0 0,2 6 0,1 9-1365,-3-1-5461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2.744"/>
    </inkml:context>
    <inkml:brush xml:id="br0">
      <inkml:brushProperty name="width" value="0.035" units="cm"/>
      <inkml:brushProperty name="height" value="0.035" units="cm"/>
    </inkml:brush>
  </inkml:definitions>
  <inkml:trace contextRef="#ctx0" brushRef="#br0">1 1 24575,'0'3'0,"0"4"0,3 4 0,7-1 0,2 3 0,1-3 0,3-2 0,6 4 0,3-1 0,-2 1 0,0-2 0,2 1 0,4-1 0,-1 3 0,-2-1 0,1 1 0,-2-2 0,-4-2-8191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3.688"/>
    </inkml:context>
    <inkml:brush xml:id="br0">
      <inkml:brushProperty name="width" value="0.035" units="cm"/>
      <inkml:brushProperty name="height" value="0.035" units="cm"/>
    </inkml:brush>
  </inkml:definitions>
  <inkml:trace contextRef="#ctx0" brushRef="#br0">0 1 24575,'3'0'0,"4"6"0,7 2 0,4 2 0,1 0 0,5 1 0,3 2 0,1 2 0,-2-3 0,-3 1 0,-1-2 0,1-3 0,-3 0 0,-3-2 0,3 2 0,0 0 0,1 0 0,-5 0-8191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4.535"/>
    </inkml:context>
    <inkml:brush xml:id="br0">
      <inkml:brushProperty name="width" value="0.035" units="cm"/>
      <inkml:brushProperty name="height" value="0.035" units="cm"/>
    </inkml:brush>
  </inkml:definitions>
  <inkml:trace contextRef="#ctx0" brushRef="#br0">0 1 24575,'0'3'0,"0"6"0,3 3 0,4 2 0,10 1 0,2 2 0,3-3 0,5 0 0,3 0 0,0-2 0,-2 0 0,-7 1 0,-2-2 0,-6 0 0,-5-2-8191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5.491"/>
    </inkml:context>
    <inkml:brush xml:id="br0">
      <inkml:brushProperty name="width" value="0.035" units="cm"/>
      <inkml:brushProperty name="height" value="0.035" units="cm"/>
    </inkml:brush>
  </inkml:definitions>
  <inkml:trace contextRef="#ctx0" brushRef="#br0">0 0 24575,'9'0'0,"9"3"0,4 4 0,5 1 0,-2 2 0,0-1 0,-1-2 0,-2 2 0,2-2 0,0-2 0,-5 2 0,-2 2 0,-1 0 0,-3-2-8191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6.349"/>
    </inkml:context>
    <inkml:brush xml:id="br0">
      <inkml:brushProperty name="width" value="0.035" units="cm"/>
      <inkml:brushProperty name="height" value="0.035" units="cm"/>
    </inkml:brush>
  </inkml:definitions>
  <inkml:trace contextRef="#ctx0" brushRef="#br0">1 1 24575,'0'6'0,"0"5"0,3 3 0,7 0 0,5-2 0,2-1 0,2 1 0,7-2 0,-2 1 0,-1-2 0,1 1 0,0-2 0,-2-1 0,-4 0 0,-5-1-8191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7.341"/>
    </inkml:context>
    <inkml:brush xml:id="br0">
      <inkml:brushProperty name="width" value="0.035" units="cm"/>
      <inkml:brushProperty name="height" value="0.035" units="cm"/>
    </inkml:brush>
  </inkml:definitions>
  <inkml:trace contextRef="#ctx0" brushRef="#br0">1 1 24575,'3'3'0,"7"1"0,1 3 0,3 3 0,1 0 0,8-2 0,2 1 0,0-1 0,-1-2 0,2-2 0,-1 1 0,-2 0 0,1-1 0,0-1 0,-2 2 0,0-1 0,-6 1-8191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8.258"/>
    </inkml:context>
    <inkml:brush xml:id="br0">
      <inkml:brushProperty name="width" value="0.035" units="cm"/>
      <inkml:brushProperty name="height" value="0.035" units="cm"/>
    </inkml:brush>
  </inkml:definitions>
  <inkml:trace contextRef="#ctx0" brushRef="#br0">1 1 24575,'0'3'0,"0"7"0,3 2 0,4-2 0,4 1 0,6-1 0,3-3 0,1 4 0,3 0 0,1-3 0,-2 2 0,2-2 0,0-2 0,-2-2 0,-2 2 0,-4-1-8191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09.202"/>
    </inkml:context>
    <inkml:brush xml:id="br0">
      <inkml:brushProperty name="width" value="0.035" units="cm"/>
      <inkml:brushProperty name="height" value="0.035" units="cm"/>
    </inkml:brush>
  </inkml:definitions>
  <inkml:trace contextRef="#ctx0" brushRef="#br0">1 1 24575,'3'0'0,"4"0"0,6 3 0,5 4 0,5 1 0,-2 2 0,0 2 0,-2 2 0,-1-1 0,0-2 0,-1-2 0,-3 0-8191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10.167"/>
    </inkml:context>
    <inkml:brush xml:id="br0">
      <inkml:brushProperty name="width" value="0.035" units="cm"/>
      <inkml:brushProperty name="height" value="0.035" units="cm"/>
    </inkml:brush>
  </inkml:definitions>
  <inkml:trace contextRef="#ctx0" brushRef="#br0">1 5 24575,'3'-3'0,"4"2"0,4 4 0,3 1 0,2 1 0,-2 2 0,4 3 0,0-1 0,1 5 0,4 0 0,-1 0 0,-2-2-8191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8:11.312"/>
    </inkml:context>
    <inkml:brush xml:id="br0">
      <inkml:brushProperty name="width" value="0.035" units="cm"/>
      <inkml:brushProperty name="height" value="0.035" units="cm"/>
    </inkml:brush>
  </inkml:definitions>
  <inkml:trace contextRef="#ctx0" brushRef="#br0">0 1 24575,'3'0'0,"4"3"0,4 4 0,6 4 0,3-1 0,1 3 0,6 9 0,-1 2-8191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11.479"/>
    </inkml:context>
    <inkml:brush xml:id="br0">
      <inkml:brushProperty name="width" value="0.035" units="cm"/>
      <inkml:brushProperty name="height" value="0.035" units="cm"/>
    </inkml:brush>
  </inkml:definitions>
  <inkml:trace contextRef="#ctx0" brushRef="#br0">2397 0 24575,'-5'2'0,"-1"0"0,1 0 0,-1 0 0,1 1 0,0-1 0,0 1 0,0 1 0,0-1 0,0 1 0,-4 4 0,-4 2 0,-177 107 0,-8 5 0,115-58 0,-140 138 0,166-145 0,-68 73 0,30-16 0,35-40 0,-71 66 0,26-49 0,-17 16 0,-29 22 0,145-124 0,-101 90 0,66-57 0,-66 49 0,54-46 0,1 2 0,-47 51 0,55-49 0,-3-2 0,-76 55 0,65-49 115,25-18-1595,20-21-5346</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15.655"/>
    </inkml:context>
    <inkml:brush xml:id="br0">
      <inkml:brushProperty name="width" value="0.035" units="cm"/>
      <inkml:brushProperty name="height" value="0.035" units="cm"/>
    </inkml:brush>
  </inkml:definitions>
  <inkml:trace contextRef="#ctx0" brushRef="#br0">813 1 24575,'-5'2'0,"0"0"0,0 1 0,1-1 0,-1 1 0,1 0 0,0 1 0,-1-1 0,2 1 0,-1-1 0,0 1 0,1 0 0,-4 6 0,-4 2 0,-189 206 0,107-112 0,54-64 0,-57 79 0,63-76 0,-48 50 0,-25 35 0,83-93-21,19-28-147,-1-1 0,0 0 0,0 0 0,-1 0 0,0 0 0,-1-1 0,-10 10 0,0-5-6658</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17.485"/>
    </inkml:context>
    <inkml:brush xml:id="br0">
      <inkml:brushProperty name="width" value="0.035" units="cm"/>
      <inkml:brushProperty name="height" value="0.035" units="cm"/>
    </inkml:brush>
  </inkml:definitions>
  <inkml:trace contextRef="#ctx0" brushRef="#br0">409 228 24575,'-10'0'0,"-1"-1"0,1-1 0,0 0 0,-1 0 0,1-1 0,0-1 0,1 1 0,-1-2 0,1 1 0,-10-7 0,-8-6 0,-47-40 0,45 35-46,-1 2-1,-40-21 0,31 19-1178,18 10-5601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3.525"/>
    </inkml:context>
    <inkml:brush xml:id="br0">
      <inkml:brushProperty name="width" value="0.035" units="cm"/>
      <inkml:brushProperty name="height" value="0.035" units="cm"/>
    </inkml:brush>
  </inkml:definitions>
  <inkml:trace contextRef="#ctx0" brushRef="#br0">2644 1 24575,'-3'23'0,"-1"1"0,-1-1 0,-1 0 0,-1-1 0,-16 38 0,19-53 0,-57 133 0,35-88 0,3 1 0,-29 104 0,-53 169 0,92-284 0,-11 56 0,11-43 0,-171 604 0,135-479 0,31-105 0,-47 121 0,-187 350 0,171-381 0,16-38 0,-35 67 0,-10 23 0,-140 252 0,118-234 0,-128 278 0,100-173 0,-9-52 0,108-194 0,-69 145 0,23 29 0,82-203 0,-27 88-1365,48-140-5461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4.848"/>
    </inkml:context>
    <inkml:brush xml:id="br0">
      <inkml:brushProperty name="width" value="0.035" units="cm"/>
      <inkml:brushProperty name="height" value="0.035" units="cm"/>
    </inkml:brush>
  </inkml:definitions>
  <inkml:trace contextRef="#ctx0" brushRef="#br0">9 0 24575,'-3'0'0,"-1"3"0,3 10 0,2 9 0,3 9 0,2 3 0,-1 5 0,5 4 0,1 1 0,-1-4 0,0-2 0,-2-6 0,-1-4 0,-3-8-8191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5.518"/>
    </inkml:context>
    <inkml:brush xml:id="br0">
      <inkml:brushProperty name="width" value="0.035" units="cm"/>
      <inkml:brushProperty name="height" value="0.035" units="cm"/>
    </inkml:brush>
  </inkml:definitions>
  <inkml:trace contextRef="#ctx0" brushRef="#br0">0 1 24575,'0'3'0,"0"13"0,3 10 0,7 15 0,8 28 0,3 11 0,-1 7 0,-4-2 0,1-4 0,-2-13 0,-4-14 0,-4-14 0,-3-8 0,-2-6 0,-1-7-8191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6.159"/>
    </inkml:context>
    <inkml:brush xml:id="br0">
      <inkml:brushProperty name="width" value="0.035" units="cm"/>
      <inkml:brushProperty name="height" value="0.035" units="cm"/>
    </inkml:brush>
  </inkml:definitions>
  <inkml:trace contextRef="#ctx0" brushRef="#br0">11 0 24575,'-3'3'0,"-1"10"0,0 18 0,4 22 0,2 25 0,7 24 0,1 9 0,0-4 0,-3-10 0,-2-14 0,-2-13 0,-1-12 0,-1-13 0,-1-14-8191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6.717"/>
    </inkml:context>
    <inkml:brush xml:id="br0">
      <inkml:brushProperty name="width" value="0.035" units="cm"/>
      <inkml:brushProperty name="height" value="0.035" units="cm"/>
    </inkml:brush>
  </inkml:definitions>
  <inkml:trace contextRef="#ctx0" brushRef="#br0">11 1 24575,'-3'3'0,"-1"10"0,0 14 0,4 16 0,2 17 0,0 14 0,1 19 0,-2 11 0,1 3 0,-1 1 0,-1-2 0,0-11 0,0-12 0,0-18 0,0-13 0,0-13 0,0-10 0,0-10-8191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7.339"/>
    </inkml:context>
    <inkml:brush xml:id="br0">
      <inkml:brushProperty name="width" value="0.035" units="cm"/>
      <inkml:brushProperty name="height" value="0.035" units="cm"/>
    </inkml:brush>
  </inkml:definitions>
  <inkml:trace contextRef="#ctx0" brushRef="#br0">0 1 24575,'0'9'0,"3"12"0,7 26 0,2 30 0,-1 34 0,-3 22 0,-2 13 0,-3-4 0,-1-7 0,-2-13 0,0-17 0,0-24 0,-1-19 0,1-18 0,-1-16-8191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8.100"/>
    </inkml:context>
    <inkml:brush xml:id="br0">
      <inkml:brushProperty name="width" value="0.035" units="cm"/>
      <inkml:brushProperty name="height" value="0.035" units="cm"/>
    </inkml:brush>
  </inkml:definitions>
  <inkml:trace contextRef="#ctx0" brushRef="#br0">141 0 24575,'-3'0'0,"-1"6"0,6 14 0,3 19 0,0 29 0,0 34 0,-1 23 0,-8 17 0,-14 18 0,-8-4 0,-5-7 0,2-23 0,7-29 0,6-27 0,7-23-8191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8.937"/>
    </inkml:context>
    <inkml:brush xml:id="br0">
      <inkml:brushProperty name="width" value="0.035" units="cm"/>
      <inkml:brushProperty name="height" value="0.035" units="cm"/>
    </inkml:brush>
  </inkml:definitions>
  <inkml:trace contextRef="#ctx0" brushRef="#br0">1 1 24575,'3'3'0,"7"18"0,7 34 0,2 28 0,-3 33 0,-4 23 0,-5 10 0,-2 3 0,-3-9 0,-2-15 0,0-18 0,-1-21 0,3-21 0,5-20 0,0-15 0,0-10 0,-2-3 0,-2-5-8191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39.756"/>
    </inkml:context>
    <inkml:brush xml:id="br0">
      <inkml:brushProperty name="width" value="0.035" units="cm"/>
      <inkml:brushProperty name="height" value="0.035" units="cm"/>
    </inkml:brush>
  </inkml:definitions>
  <inkml:trace contextRef="#ctx0" brushRef="#br0">0 1 24575,'3'9'0,"4"8"0,1 6 0,5 13 0,6 18 0,0 22 0,-3 21 0,-5 21 0,-3 15 0,-4 9 0,-3 13 0,-1 4 0,6-1 0,1-18 0,3-27 0,0-30 0,-3-29-8191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40.854"/>
    </inkml:context>
    <inkml:brush xml:id="br0">
      <inkml:brushProperty name="width" value="0.035" units="cm"/>
      <inkml:brushProperty name="height" value="0.035" units="cm"/>
    </inkml:brush>
  </inkml:definitions>
  <inkml:trace contextRef="#ctx0" brushRef="#br0">1 0 24575,'1'16'0,"0"0"0,2 0 0,-1-1 0,11 29 0,-1 1 0,14 67 0,-5 1 0,10 190 0,-28-260-273,1-1 0,2 1 0,2-1 0,24 70 0,-26-92-6553</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19:41.714"/>
    </inkml:context>
    <inkml:brush xml:id="br0">
      <inkml:brushProperty name="width" value="0.035" units="cm"/>
      <inkml:brushProperty name="height" value="0.035" units="cm"/>
    </inkml:brush>
  </inkml:definitions>
  <inkml:trace contextRef="#ctx0" brushRef="#br0">14 1 24575,'-1'1'0,"0"0"0,0 0 0,0 0 0,0 0 0,0 0 0,0 0 0,0 0 0,0 0 0,1 1 0,-1-1 0,0 0 0,1 0 0,-1 1 0,1-1 0,-1 1 0,1-1 0,0 0 0,0 1 0,-1-1 0,1 1 0,0-1 0,0 1 0,1-1 0,-1 3 0,0-3 0,1 27 0,1 0 0,2-1 0,1 0 0,8 29 0,3 16 0,54 223 0,-5-106 33,-30-91-732,26 115 0,-56-190-6127</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11.179"/>
    </inkml:context>
    <inkml:brush xml:id="br0">
      <inkml:brushProperty name="width" value="0.035" units="cm"/>
      <inkml:brushProperty name="height" value="0.035" units="cm"/>
    </inkml:brush>
  </inkml:definitions>
  <inkml:trace contextRef="#ctx0" brushRef="#br0">648 5 24575,'0'0'0,"0"0"0,1 0 0,-1 0 0,0 0 0,0-1 0,0 1 0,0 0 0,0 0 0,0 0 0,0 0 0,0-1 0,0 1 0,0 0 0,0 0 0,0 0 0,-1 0 0,1 0 0,0-1 0,0 1 0,0 0 0,0 0 0,0 0 0,0 0 0,0 0 0,0 0 0,0-1 0,0 1 0,-1 0 0,1 0 0,0 0 0,0 0 0,0 0 0,0 0 0,0 0 0,0 0 0,-1 0 0,1 0 0,0-1 0,0 1 0,0 0 0,0 0 0,0 0 0,-1 0 0,1 0 0,0 0 0,0 0 0,0 0 0,0 0 0,-1 0 0,1 0 0,0 0 0,0 0 0,0 1 0,0-1 0,-11 8 0,-7 12 0,-35 76 0,44-76 0,0 0 0,2 0 0,0 1 0,1-1 0,-3 25 0,2-14 0,-15 45 0,-71 138 0,-34 101 0,117-288 0,-1-1 0,-27 44 0,-12 29 0,-38 109 0,26-76-1365,56-117-5461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13.233"/>
    </inkml:context>
    <inkml:brush xml:id="br0">
      <inkml:brushProperty name="width" value="0.035" units="cm"/>
      <inkml:brushProperty name="height" value="0.035" units="cm"/>
    </inkml:brush>
  </inkml:definitions>
  <inkml:trace contextRef="#ctx0" brushRef="#br0">2 1 24575,'0'37'0,"-2"4"0,3 0 0,1-1 0,2 1 0,1-1 0,16 56 0,-8-47 0,-1 2 0,4 54 0,-13-85 0,8 136 0,-7-85 0,-2-52 0,1 0 0,1-1 0,12 32 0,-9-28 0,-1 0 0,5 28 0,-5 0 0,-1-5 0,1 0 0,19 63 0,-18-90-1365,1-3-5461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15.079"/>
    </inkml:context>
    <inkml:brush xml:id="br0">
      <inkml:brushProperty name="width" value="0.035" units="cm"/>
      <inkml:brushProperty name="height" value="0.035" units="cm"/>
    </inkml:brush>
  </inkml:definitions>
  <inkml:trace contextRef="#ctx0" brushRef="#br0">143 1 24575,'-2'0'0,"0"1"0,-1 0 0,1-1 0,-1 1 0,1 0 0,0 1 0,0-1 0,0 0 0,0 1 0,0-1 0,0 1 0,0-1 0,0 1 0,0 0 0,-2 4 0,-26 36 0,23-32 0,-4 8 0,1 1 0,0 1 0,2-1 0,0 1 0,1 1 0,-7 36 0,14-56 0,-1 1 0,1-1 0,0 1 0,-1 0 0,1-1 0,0 1 0,0 0 0,0-1 0,1 1 0,-1 0 0,0-1 0,0 1 0,2 2 0,-2-3 0,1-1 0,-1 0 0,0 0 0,1 1 0,-1-1 0,0 0 0,1 0 0,-1 0 0,0 0 0,1 0 0,-1 1 0,0-1 0,1 0 0,-1 0 0,1 0 0,-1 0 0,0 0 0,1 0 0,-1 0 0,1 0 0,-1-1 0,0 1 0,1 0 0,-1 0 0,0 0 0,1 0 0,-1 0 0,0-1 0,1 1 0,-1 0 0,0 0 0,1 0 0,-1-1 0,1 1 0,3-4 0,-1 1 0,1-1 0,-1 1 0,1-1 0,-1 0 0,0 0 0,3-7 0,7-14 0,-2 0 0,-1-1 0,-1 0 0,11-51 0,-20 75 3,0 0-1,0 0 0,1 0 1,-1 0-1,0 0 1,1 0-1,-1 0 0,1 0 1,0 1-1,0-1 1,-1 0-1,1 0 0,0 1 1,1-1-1,-1 0 1,0 1-1,0-1 0,1 1 1,-1 0-1,1-1 1,-1 1-1,1 0 0,-1 0 1,1 0-1,0 0 1,0 0-1,-1 0 0,1 1 1,0-1-1,0 1 0,0-1 1,0 1-1,0 0 1,0-1-1,0 1 0,0 0 1,0 0-1,0 0 1,0 1-1,0-1 0,0 0 1,-1 1-1,1 0 1,0-1-1,0 1 0,0 0 1,0 0-1,-1 0 1,4 2-1,8 4-299,0 1 0,-1 1 0,0 0 0,22 20 0,-13-8-6529</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17.315"/>
    </inkml:context>
    <inkml:brush xml:id="br0">
      <inkml:brushProperty name="width" value="0.035" units="cm"/>
      <inkml:brushProperty name="height" value="0.035" units="cm"/>
    </inkml:brush>
  </inkml:definitions>
  <inkml:trace contextRef="#ctx0" brushRef="#br0">158 1 24575,'-2'5'0,"-1"0"0,1 0 0,-1-1 0,0 1 0,-1-1 0,1 1 0,-1-1 0,0 0 0,0 0 0,0-1 0,0 1 0,-8 4 0,4-2 0,-21 20 0,18-15 0,0-1 0,-1-1 0,-22 14 0,80-75 0,-42 48 0,1 0 0,-1 0 0,1 0 0,0 0 0,0 1 0,0 0 0,0 0 0,0 1 0,1-1 0,-1 1 0,1 0 0,0 1 0,0-1 0,0 1 0,-1 0 0,1 1 0,0-1 0,0 1 0,0 0 0,0 1 0,0 0 0,0 0 0,0 0 0,0 0 0,-1 1 0,1 0 0,0 0 0,-1 1 0,0-1 0,1 1 0,-1 0 0,0 1 0,-1-1 0,1 1 0,0 0 0,-1 0 0,0 0 0,0 1 0,-1 0 0,1 0 0,3 6 0,3 7 0,-1 1 0,-1 0 0,-1 1 0,5 22 0,-2-9 0,10 20-1365,-15-36-5461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25.243"/>
    </inkml:context>
    <inkml:brush xml:id="br0">
      <inkml:brushProperty name="width" value="0.035" units="cm"/>
      <inkml:brushProperty name="height" value="0.035" units="cm"/>
    </inkml:brush>
  </inkml:definitions>
  <inkml:trace contextRef="#ctx0" brushRef="#br0">1 1 24575,'10'29'0,"-4"-14"0,-1-1 0,-1 1 0,4 24 0,-6-23 0,1 8 0,1 0 0,0-1 0,14 40 0,-17-59 0,1 0 0,-1 0 0,1 1 0,0-1 0,0 0 0,1 0 0,-1-1 0,1 1 0,0-1 0,0 1 0,0-1 0,0 0 0,0 0 0,1 0 0,-1 0 0,1-1 0,0 1 0,0-1 0,0 0 0,0 0 0,0-1 0,1 1 0,-1-1 0,0 0 0,1 0 0,6 1 0,-9-3 0,0 1 0,0-1 0,0 1 0,0-1 0,0 0 0,-1 1 0,1-1 0,0 0 0,0 0 0,-1 0 0,1-1 0,-1 1 0,1 0 0,-1-1 0,0 1 0,1-1 0,-1 1 0,0-1 0,0 1 0,0-1 0,0 0 0,0 0 0,0 1 0,-1-1 0,1 0 0,-1 0 0,1 0 0,-1 0 0,0 0 0,1 0 0,-1 0 0,0-2 0,1-14 0,0 1 0,-2-29 0,1 31 0,-2-79 0,1 27 0,1 50 0,0 14 0,0 6 0,9 169 0,0 14 0,-8-128 0,1-32 0,-2 0 0,-1 0 0,0 0 0,-8 31 0,7-52 0,0 0 0,0 0 0,-1 0 0,0-1 0,0 0 0,0 1 0,0-1 0,-1 0 0,0 0 0,0-1 0,0 1 0,0-1 0,0 0 0,-1 0 0,1 0 0,-1 0 0,-9 3 0,10-4 0,1-1 0,-1 1 0,0-1 0,0 0 0,0 0 0,0 0 0,0 0 0,0-1 0,0 0 0,0 0 0,0 0 0,0 0 0,0 0 0,0-1 0,0 0 0,1 0 0,-1 0 0,0 0 0,0 0 0,0-1 0,1 0 0,-1 0 0,1 0 0,-6-4 0,7 3 0,0 0 0,0 0 0,0 0 0,1 0 0,-1-1 0,1 1 0,-1-1 0,1 1 0,0-1 0,1 1 0,-1-1 0,1 0 0,-1 1 0,1-6 0,3-58 0,-2 54 0,0 11 0,-1-1 0,0 0 0,1 0 0,-1 0 0,1 0 0,0 1 0,-1-1 0,2 0 0,-1 1 0,0-1 0,0 1 0,1-1 0,-1 1 0,1-1 0,0 1 0,0 0 0,0 0 0,0 0 0,0 0 0,0 0 0,1 1 0,-1-1 0,0 1 0,1-1 0,3 0 0,4-2 0,0 2 0,1-1 0,0 1 0,-1 1 0,18 0 0,-16 0 0,1 0 0,-1 0 0,21-6 0,6-8-59,68-38 0,-64 30-1188,-30 16-5579</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28.184"/>
    </inkml:context>
    <inkml:brush xml:id="br0">
      <inkml:brushProperty name="width" value="0.035" units="cm"/>
      <inkml:brushProperty name="height" value="0.035" units="cm"/>
    </inkml:brush>
  </inkml:definitions>
  <inkml:trace contextRef="#ctx0" brushRef="#br0">0 1 24575,'11'-1'0,"1"2"0,-1-1 0,0 1 0,0 1 0,1 0 0,-1 1 0,10 4 0,-16-5 0,-1 0 0,1 0 0,-1 1 0,0 0 0,0-1 0,0 2 0,-1-1 0,1 0 0,-1 1 0,1 0 0,-1-1 0,0 1 0,-1 1 0,1-1 0,-1 0 0,0 1 0,0-1 0,3 9 0,1 15 0,-2 0 0,0 0 0,-2 1 0,-1 0 0,-1-1 0,-6 43 0,6-69 4,0 1 0,-1 0 0,1-1 0,0 1 0,-1-1 0,0 0 0,1 1 0,-1-1 0,0 1 0,0-1 0,0 0-1,-1 0 1,1 1 0,-1-1 0,1 0 0,-1 0 0,1-1 0,-1 1 0,0 0 0,0 0 0,0-1 0,0 1 0,0-1 0,0 0 0,-1 0 0,1 1-1,-4 0 1,-4 0-201,1 0-1,-1-1 0,1 0 1,-1-1-1,-19-1 0,23 0-91,-15 0-6537</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29.355"/>
    </inkml:context>
    <inkml:brush xml:id="br0">
      <inkml:brushProperty name="width" value="0.035" units="cm"/>
      <inkml:brushProperty name="height" value="0.035" units="cm"/>
    </inkml:brush>
  </inkml:definitions>
  <inkml:trace contextRef="#ctx0" brushRef="#br0">270 10 24575,'0'-1'0,"-1"1"0,1-1 0,-1 0 0,1 1 0,-1-1 0,1 1 0,-1-1 0,1 1 0,-1-1 0,0 1 0,1-1 0,-1 1 0,1 0 0,-1-1 0,0 1 0,0 0 0,1 0 0,-1-1 0,0 1 0,1 0 0,-1 0 0,0 0 0,0 0 0,1 0 0,-1 0 0,0 0 0,0 0 0,1 0 0,-1 0 0,-1 1 0,-27 2 0,27-3 0,-10 2 0,0 0 0,0 1 0,0 1 0,0 0 0,1 0 0,0 1 0,0 1 0,0 0 0,-12 8 0,17-9 0,1-1 0,-1 1 0,1 1 0,0-1 0,0 1 0,0 0 0,1 0 0,0 0 0,0 1 0,0-1 0,1 1 0,0 0 0,1 0 0,-1 0 0,1 0 0,-1 9 0,-3 20 0,1-14 0,1 1 0,1-1 0,1 1 0,1-1 0,1 1 0,1 0 0,6 34 0,-6-55 0,0 1 0,0-1 0,0 0 0,1 1 0,-1-1 0,1 0 0,0 0 0,-1 0 0,1-1 0,0 1 0,0 0 0,0-1 0,0 1 0,1-1 0,-1 1 0,0-1 0,1 0 0,-1 0 0,1 0 0,-1-1 0,1 1 0,-1 0 0,1-1 0,-1 0 0,1 1 0,2-1 0,14 1 0,-1-1 0,33-4 0,-15 1 0,9 2-1365,-24 1-5461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42.282"/>
    </inkml:context>
    <inkml:brush xml:id="br0">
      <inkml:brushProperty name="width" value="0.035" units="cm"/>
      <inkml:brushProperty name="height" value="0.035" units="cm"/>
    </inkml:brush>
  </inkml:definitions>
  <inkml:trace contextRef="#ctx0" brushRef="#br0">156 1 24575,'0'3'0,"-3"4"0,-4 0 0,-4 3 0,0 3 0,-1-2 0,-4 1 0,-3-2 0,-1 4 0,-1-1 0,2-2 0,3-4-8191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44.261"/>
    </inkml:context>
    <inkml:brush xml:id="br0">
      <inkml:brushProperty name="width" value="0.035" units="cm"/>
      <inkml:brushProperty name="height" value="0.035" units="cm"/>
    </inkml:brush>
  </inkml:definitions>
  <inkml:trace contextRef="#ctx0" brushRef="#br0">1 1 24575,'9'2'0,"0"1"0,0 0 0,-1 1 0,1 0 0,-1 0 0,1 1 0,-1 0 0,8 8 0,-4-4 0,-1 2 0,0-1 0,0 2 0,-1-1 0,0 1 0,-1 1 0,11 20 0,43 103 0,-33-66 0,-23-54 0,-2 0 0,0 0 0,0 0 0,-2 1 0,0-1 0,1 26 0,-6 106 0,-1-56 0,3 18-1365,0-90-5461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46.057"/>
    </inkml:context>
    <inkml:brush xml:id="br0">
      <inkml:brushProperty name="width" value="0.035" units="cm"/>
      <inkml:brushProperty name="height" value="0.035" units="cm"/>
    </inkml:brush>
  </inkml:definitions>
  <inkml:trace contextRef="#ctx0" brushRef="#br0">181 254 24575,'-11'0'0,"0"0"0,0-1 0,0 0 0,0 0 0,1-1 0,-1-1 0,1 0 0,-13-5 0,18 6 0,0-1 0,1 0 0,0 0 0,0 0 0,0-1 0,0 1 0,0-1 0,1 0 0,-1 0 0,1 0 0,0-1 0,1 1 0,-1-1 0,1 1 0,0-1 0,0 0 0,0 0 0,0 0 0,0-7 0,0 4 0,0-1 0,1 1 0,-1-1 0,2 1 0,0-1 0,0 0 0,0 1 0,3-16 0,-2 21 0,0 0 0,0 0 0,0 0 0,0 1 0,1-1 0,-1 0 0,1 1 0,-1-1 0,1 1 0,0 0 0,0 0 0,0-1 0,0 1 0,0 0 0,1 1 0,-1-1 0,1 0 0,-1 1 0,1-1 0,0 1 0,-1 0 0,1 0 0,0 0 0,0 0 0,0 0 0,0 1 0,-1-1 0,5 1 0,2-1 0,-1 0 0,1 1 0,-1 0 0,1 0 0,-1 1 0,1 0 0,-1 1 0,0 0 0,0 0 0,11 5 0,-15-5 0,-1-1 0,0 1 0,1 1 0,-1-1 0,0 0 0,-1 1 0,1 0 0,0 0 0,-1-1 0,1 1 0,-1 1 0,0-1 0,0 0 0,0 0 0,-1 1 0,1-1 0,-1 1 0,0 0 0,0-1 0,0 1 0,0 0 0,-1 0 0,1 0 0,-1 7 0,-2 0-97,1 1-1,-2-1 1,1 1-1,-2-1 1,1 0-1,-1 0 1,-1-1-1,0 1 1,-1-1-1,0 0 1,0 0-1,-1-1 0,-9 10 1,6-6-6729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0:47.668"/>
    </inkml:context>
    <inkml:brush xml:id="br0">
      <inkml:brushProperty name="width" value="0.035" units="cm"/>
      <inkml:brushProperty name="height" value="0.035" units="cm"/>
    </inkml:brush>
  </inkml:definitions>
  <inkml:trace contextRef="#ctx0" brushRef="#br0">174 0 24575,'-3'0'0,"-4"0"0,-4 0 0,-6 0 0,-3 0 0,2 3 0,-2 1 0,-1 0 0,1-1 0,0 2 0,4 1-8191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47.257"/>
    </inkml:context>
    <inkml:brush xml:id="br0">
      <inkml:brushProperty name="width" value="0.035" units="cm"/>
      <inkml:brushProperty name="height" value="0.035" units="cm"/>
    </inkml:brush>
  </inkml:definitions>
  <inkml:trace contextRef="#ctx0" brushRef="#br0">1804 1 24575,'-5'1'0,"1"0"0,-1 1 0,1 0 0,0 0 0,0 0 0,0 0 0,0 1 0,0 0 0,1 0 0,-1 0 0,1 0 0,0 0 0,-6 8 0,-10 7 0,-12 6 0,-1-2 0,-39 20 0,10-7 0,7 5 0,44-32 0,1 0 0,-1 0 0,-1-1 0,0-1 0,0 0 0,-20 8 0,12-6 0,0 1 0,0 1 0,1 1 0,0 0 0,-22 19 0,16-12 0,-41 24 0,15-17 0,18-9 0,1 0 0,1 2 0,-38 30 0,57-40 0,0-1 0,-1-1 0,0 0 0,0 0 0,-14 4 0,-20 10 0,-14 9 0,-61 34 0,83-42 0,-78 31 0,6-4 0,-58 26 0,-5 3 0,154-67-1365,4 1-5461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49.649"/>
    </inkml:context>
    <inkml:brush xml:id="br0">
      <inkml:brushProperty name="width" value="0.035" units="cm"/>
      <inkml:brushProperty name="height" value="0.035" units="cm"/>
    </inkml:brush>
  </inkml:definitions>
  <inkml:trace contextRef="#ctx0" brushRef="#br0">1691 1 24575,'-21'1'0,"-1"1"0,0 1 0,1 0 0,-1 2 0,1 1 0,0 0 0,1 2 0,0 0 0,-23 13 0,-695 379 0,726-393 0,-92 55 0,-138 74 0,139-90 0,58-27 0,-65 37 0,24 12-1365,68-55-5461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51.997"/>
    </inkml:context>
    <inkml:brush xml:id="br0">
      <inkml:brushProperty name="width" value="0.035" units="cm"/>
      <inkml:brushProperty name="height" value="0.035" units="cm"/>
    </inkml:brush>
  </inkml:definitions>
  <inkml:trace contextRef="#ctx0" brushRef="#br0">46 8 24575,'0'-3'0,"3"-1"0,1 3 0,0 5 0,-1 8 0,-1 4 0,-1 3 0,0 1 0,-4 1 0,-1 2 0,0 0 0,-2 2 0,-3 1 0,-1-2 0,0-2 0,0 1 0,3-3-8191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54.929"/>
    </inkml:context>
    <inkml:brush xml:id="br0">
      <inkml:brushProperty name="width" value="0.035" units="cm"/>
      <inkml:brushProperty name="height" value="0.035" units="cm"/>
    </inkml:brush>
  </inkml:definitions>
  <inkml:trace contextRef="#ctx0" brushRef="#br0">529 1 24575,'0'4'0,"1"19"0,0 0 0,-2-1 0,-1 1 0,-1 0 0,-1-1 0,0 0 0,-15 38 0,-10 21 0,2 1 0,-17 95 0,25-58 0,14-80 0,-2 0 0,-17 61 0,0-22 0,-17 42 0,33-98 0,-9 43 0,13-47 0,-1 1 0,0-1 0,-12 26 0,6-20 0,2 0 0,-11 45 0,15-47 0,-2 1 0,0-1 0,-2-1 0,-10 22 0,6-18 0,-15 44 0,-10 17 0,28-66-115,1-6-135,1 1 0,1 0 0,0 0 0,-5 19 0,9-20-6576</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2:56.627"/>
    </inkml:context>
    <inkml:brush xml:id="br0">
      <inkml:brushProperty name="width" value="0.035" units="cm"/>
      <inkml:brushProperty name="height" value="0.035" units="cm"/>
    </inkml:brush>
  </inkml:definitions>
  <inkml:trace contextRef="#ctx0" brushRef="#br0">1569 0 24575,'-2'0'0,"1"1"0,0-1 0,-1 0 0,1 1 0,0-1 0,0 1 0,-1 0 0,1-1 0,0 1 0,0 0 0,0 0 0,0-1 0,0 1 0,0 0 0,0 0 0,0 0 0,0 0 0,0 0 0,0 1 0,1-1 0,-1 0 0,0 2 0,-14 34 0,9-21 0,-51 134 0,-54 232 0,-36 100 0,90-365 0,42-90 0,0 1 0,2 0 0,2 1 0,-13 44 0,19-54 0,-1 0 0,0 0 0,-2-1 0,0 0 0,-12 18 0,-60 84 0,3-5 0,-12 48 0,43-74 0,-90 131 0,-33 39 0,54-77 0,-86 100 0,110-160-1365,75-104-5461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06.808"/>
    </inkml:context>
    <inkml:brush xml:id="br0">
      <inkml:brushProperty name="width" value="0.035" units="cm"/>
      <inkml:brushProperty name="height" value="0.035" units="cm"/>
    </inkml:brush>
  </inkml:definitions>
  <inkml:trace contextRef="#ctx0" brushRef="#br0">95 128 24575,'-5'0'0,"0"0"0,0-1 0,0 0 0,0 0 0,0 0 0,0-1 0,0 1 0,1-1 0,-1 0 0,0-1 0,1 1 0,0-1 0,-1 0 0,-4-4 0,7 5 0,0 1 0,1-1 0,-1 0 0,1 0 0,0 0 0,-1 1 0,1-1 0,0 0 0,0-1 0,0 1 0,1 0 0,-1 0 0,0 0 0,1 0 0,-1-1 0,1 1 0,0 0 0,0 0 0,0-1 0,0 1 0,0 0 0,0-1 0,1 1 0,-1 0 0,1 0 0,-1 0 0,1-1 0,0 1 0,0 0 0,0 0 0,0 0 0,0 0 0,1 0 0,1-2 0,-1 2 3,-1 0 0,0 1 0,0-1 0,0 1 0,1-1 0,-1 1 0,1 0 0,-1-1 0,1 1-1,-1 0 1,1 0 0,0 0 0,-1 0 0,1 0 0,0 1 0,0-1 0,0 0 0,0 1 0,0 0 0,0-1 0,0 1-1,0 0 1,0 0 0,0 0 0,0 0 0,-1 0 0,1 0 0,0 1 0,0-1 0,0 1 0,0-1 0,0 1 0,0 0 0,0 0-1,-1 0 1,1 0 0,0 0 0,-1 0 0,1 0 0,2 3 0,-2-2-62,0 0-1,1 1 1,-1-1-1,0 1 1,0-1 0,0 1-1,-1 0 1,1 0-1,-1 0 1,1 0 0,-1 0-1,0 0 1,0 0-1,-1 0 1,1 1 0,-1-1-1,1 0 1,-1 0-1,0 1 1,0-1 0,0 0-1,-1 1 1,1-1-1,-2 4 1,-6 10-6767</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08.089"/>
    </inkml:context>
    <inkml:brush xml:id="br0">
      <inkml:brushProperty name="width" value="0.035" units="cm"/>
      <inkml:brushProperty name="height" value="0.035" units="cm"/>
    </inkml:brush>
  </inkml:definitions>
  <inkml:trace contextRef="#ctx0" brushRef="#br0">99 97 24575,'-6'0'0,"-8"0"0,-5-6 0,1-8 0,-2-7 0,5-1 0,8 4 0,11 5 0,9 10 0,4 6 0,-1 9 0,-2 5 0,-4 2 0,-4-1-8191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09.123"/>
    </inkml:context>
    <inkml:brush xml:id="br0">
      <inkml:brushProperty name="width" value="0.035" units="cm"/>
      <inkml:brushProperty name="height" value="0.035" units="cm"/>
    </inkml:brush>
  </inkml:definitions>
  <inkml:trace contextRef="#ctx0" brushRef="#br0">104 56 24575,'0'1'0,"0"1"0,0-1 0,-1 0 0,1 1 0,0-1 0,-1 0 0,1 0 0,0 1 0,-1-1 0,1 0 0,-1 0 0,0 0 0,1 1 0,-1-1 0,0 0 0,0 0 0,0 0 0,0 0 0,0 0 0,0 0 0,0-1 0,0 1 0,0 0 0,0-1 0,0 1 0,0 0 0,-1-1 0,-1 1 0,0 0 0,-1 0 0,1 0 0,0-1 0,-1 0 0,1 0 0,-1 0 0,1 0 0,0 0 0,-1-1 0,1 1 0,-5-2 0,5 1 0,1 0 0,0 1 0,0-1 0,0 0 0,0 0 0,0 0 0,0 0 0,0-1 0,0 1 0,0 0 0,1-1 0,-1 1 0,0-1 0,1 0 0,0 0 0,-2-2 0,2 3 0,1-1 0,-1 1 0,1 0 0,0-1 0,0 1 0,0-1 0,0 1 0,0 0 0,0-1 0,0 1 0,0-1 0,1 1 0,-1 0 0,0-1 0,1 1 0,-1 0 0,1-1 0,-1 1 0,1 0 0,0 0 0,0 0 0,0-1 0,-1 1 0,1 0 0,0 0 0,0 0 0,0 0 0,1 1 0,0-2 0,1-1-28,-1 1 1,0 0-1,1 0 0,0 0 0,-1 0 0,1 1 0,0-1 0,0 1 0,0 0 1,0 0-1,0 0 0,0 0 0,0 0 0,0 0 0,0 1 0,0 0 1,0-1-1,1 1 0,-1 0 0,0 1 0,0-1 0,0 1 0,0-1 1,0 1-1,0 0 0,0 0 0,0 0 0,0 0 0,0 1 0,0-1 1,0 1-1,-1 0 0,1 0 0,-1 0 0,1 0 0,-1 0 0,0 1 0,0-1 1,0 0-1,0 1 0,0 0 0,-1-1 0,1 1 0,-1 0 0,1 0 1,-1 0-1,0 0 0,0 4 0,1 12-6798</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0.084"/>
    </inkml:context>
    <inkml:brush xml:id="br0">
      <inkml:brushProperty name="width" value="0.035" units="cm"/>
      <inkml:brushProperty name="height" value="0.035" units="cm"/>
    </inkml:brush>
  </inkml:definitions>
  <inkml:trace contextRef="#ctx0" brushRef="#br0">74 94 24575,'0'2'0,"0"0"0,0 0 0,-1 0 0,1 0 0,0 0 0,-1-1 0,1 1 0,-1 0 0,0 0 0,0 0 0,1 0 0,-1-1 0,0 1 0,-1 0 0,1-1 0,0 1 0,0 0 0,-1-1 0,1 0 0,-1 1 0,1-1 0,-1 0 0,1 0 0,-1 0 0,0 0 0,0 0 0,-2 1 0,2-2 0,1 0 0,-1 1 0,1-1 0,0 0 0,-1 0 0,1 0 0,0-1 0,-1 1 0,1 0 0,0 0 0,-1-1 0,1 1 0,0-1 0,-1 1 0,1-1 0,0 1 0,0-1 0,0 0 0,-1 0 0,1 0 0,0 0 0,0 1 0,0-1 0,0-1 0,1 1 0,-1 0 0,0 0 0,0 0 0,1 0 0,-1 0 0,0-1 0,1 1 0,-1 0 0,1-1 0,0 1 0,-1 0 0,1-1 0,0 1 0,0-3 0,-1 0 0,0 0 0,0 0 0,1 0 0,0 1 0,-1-1 0,1 0 0,1 0 0,-1 0 0,1 0 0,-1 0 0,1 0 0,0 0 0,0 0 0,1 0 0,-1 1 0,1-1 0,0 1 0,0-1 0,5-5 0,-4 6 0,0 0 0,1 1 0,-1 0 0,1-1 0,0 1 0,0 1 0,0-1 0,0 1 0,0-1 0,0 1 0,0 0 0,0 1 0,0-1 0,1 1 0,-1 0 0,0 0 0,1 0 0,5 1 0,-8-1 7,0 1 0,0-1-1,0 0 1,0 1 0,0 0-1,-1-1 1,1 1-1,0 0 1,0 0 0,-1 0-1,1 0 1,-1 0 0,1 0-1,-1 1 1,1-1 0,-1 0-1,2 3 1,-3-4-42,1 1-1,-1 0 1,0 0 0,1-1-1,-1 1 1,0 0-1,1 0 1,-1-1 0,0 1-1,0 0 1,0 0 0,0 0-1,0-1 1,0 1 0,0 0-1,0 0 1,0 0 0,0-1-1,0 1 1,-1 0-1,1 0 1,0 0 0,-1-1-1,1 1 1,0 0 0,-1-1-1,1 1 1,-1 0 0,1-1-1,-1 1 1,1 0 0,-1-1-1,1 1 1,-1-1-1,0 1 1,1-1 0,-1 1-1,0-1 1,0 0 0,1 1-1,-2-1 1,-12 7-6791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1.475"/>
    </inkml:context>
    <inkml:brush xml:id="br0">
      <inkml:brushProperty name="width" value="0.035" units="cm"/>
      <inkml:brushProperty name="height" value="0.035" units="cm"/>
    </inkml:brush>
  </inkml:definitions>
  <inkml:trace contextRef="#ctx0" brushRef="#br0">92 201 24575,'-4'-1'0,"0"0"0,0 0 0,0-1 0,0 1 0,0-1 0,0 0 0,1 1 0,-1-2 0,1 1 0,-1 0 0,1-1 0,0 0 0,0 1 0,0-1 0,0 0 0,1-1 0,-1 1 0,1 0 0,0-1 0,0 0 0,0 1 0,0-1 0,-1-6 0,0 3 0,0 1 0,1-1 0,0 0 0,0 1 0,0-1 0,1 0 0,0 0 0,1 0 0,0 0 0,0 0 0,0 0 0,1 0 0,2-11 0,-3 17 0,1-1 0,0 0 0,0 0 0,0 1 0,1-1 0,-1 1 0,0-1 0,0 1 0,1 0 0,-1-1 0,1 1 0,-1 0 0,1 0 0,0 0 0,0 0 0,-1 0 0,1 0 0,0 1 0,0-1 0,0 0 0,0 1 0,-1 0 0,1-1 0,0 1 0,0 0 0,0 0 0,0 0 0,0 0 0,0 1 0,0-1 0,4 1 0,-4 0 0,1-1 0,0 1 0,-1 0 0,1 0 0,-1 0 0,1 0 0,-1 0 0,0 0 0,1 1 0,-1-1 0,0 1 0,0 0 0,0-1 0,0 1 0,0 0 0,0 0 0,-1 1 0,1-1 0,-1 0 0,1 0 0,-1 1 0,2 4 0,-2-2-91,-1 1 0,0-1 0,0 0 0,0 1 0,0-1 0,-1 0 0,0 1 0,0-1 0,-1 0 0,1 0 0,-1 0 0,0 0 0,0 0 0,-4 5 0,-6 12-6735</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2.746"/>
    </inkml:context>
    <inkml:brush xml:id="br0">
      <inkml:brushProperty name="width" value="0.035" units="cm"/>
      <inkml:brushProperty name="height" value="0.035" units="cm"/>
    </inkml:brush>
  </inkml:definitions>
  <inkml:trace contextRef="#ctx0" brushRef="#br0">52 106 24575,'-2'0'0,"0"0"0,-1-1 0,1 1 0,0 0 0,0-1 0,0 1 0,0-1 0,0 0 0,0 0 0,0 0 0,0 0 0,0 0 0,0 0 0,0 0 0,0-1 0,1 1 0,-1 0 0,0-1 0,1 0 0,-1 1 0,1-1 0,0 0 0,0 0 0,0 0 0,0 0 0,0 0 0,0 0 0,0 0 0,0 0 0,1 0 0,-1 0 0,1 0 0,0-1 0,-1 1 0,1 0 0,0 0 0,0 0 0,1-1 0,-1 1 0,0 0 0,1 0 0,-1 0 0,1 0 0,0 0 0,0 0 0,0 0 0,0 0 0,0 0 0,0 0 0,0 0 0,1 0 0,-1 1 0,0-1 0,1 0 0,0 1 0,-1 0 0,1-1 0,0 1 0,0 0 0,0 0 0,0 0 0,0 0 0,2-1 0,2 0 10,-1 1 0,1 0 0,-1 0 0,1 0 0,0 0 0,-1 1 0,1 0 0,0 0 0,-1 1 0,1 0 0,7 1 0,-11-1-44,0-1 0,-1 1 1,1-1-1,-1 1 0,1-1 0,-1 1 1,0 0-1,1 0 0,-1 0 0,0 0 1,1 0-1,-1 0 0,0 0 0,0 0 1,0 0-1,0 1 0,0-1 0,0 0 1,0 1-1,0-1 0,-1 1 0,1-1 1,-1 1-1,1-1 0,-1 1 0,1-1 1,-1 1-1,0 0 0,0-1 0,0 1 1,0-1-1,0 1 0,0 0 0,0-1 1,0 1-1,-1-1 0,1 1 0,0 0 1,-1-1-1,0 1 0,1-1 0,-1 0 1,-1 3-1,-6 9-6792</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3.960"/>
    </inkml:context>
    <inkml:brush xml:id="br0">
      <inkml:brushProperty name="width" value="0.035" units="cm"/>
      <inkml:brushProperty name="height" value="0.035" units="cm"/>
    </inkml:brush>
  </inkml:definitions>
  <inkml:trace contextRef="#ctx0" brushRef="#br0">1 1 24575,'0'3'0,"3"13"0,3 4 0,5-2 0,0-1 0,1 0 0,-1 0 0,0 0 0,1 4 0,5 0 0,5 0 0,0 0 0,1-4 0,-3-5-8191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5.098"/>
    </inkml:context>
    <inkml:brush xml:id="br0">
      <inkml:brushProperty name="width" value="0.035" units="cm"/>
      <inkml:brushProperty name="height" value="0.035" units="cm"/>
    </inkml:brush>
  </inkml:definitions>
  <inkml:trace contextRef="#ctx0" brushRef="#br0">201 1 24575,'-3'1'0,"1"1"0,-1 0 0,1 0 0,0 1 0,-1-1 0,1 0 0,0 1 0,1-1 0,-1 1 0,0 0 0,1-1 0,-1 1 0,1 0 0,0 0 0,0 0 0,0 0 0,0 6 0,-8 65 0,6-38 0,-3 41 0,5-54 0,-6 45 0,5-61 0,1 0 0,-2 0 0,1 0 0,0-1 0,-1 1 0,-1-1 0,1 1 0,-1-1 0,0 0 0,-8 9 0,-23 18 20,23-22-367,1-1 1,0 1 0,-13 19 0,14-15-6480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6.878"/>
    </inkml:context>
    <inkml:brush xml:id="br0">
      <inkml:brushProperty name="width" value="0.035" units="cm"/>
      <inkml:brushProperty name="height" value="0.035" units="cm"/>
    </inkml:brush>
  </inkml:definitions>
  <inkml:trace contextRef="#ctx0" brushRef="#br0">0 9 24575,'0'0'0,"0"-1"0,0 1 0,0-1 0,0 1 0,0 0 0,1-1 0,-1 1 0,0 0 0,0-1 0,0 1 0,0 0 0,0-1 0,1 1 0,-1 0 0,0-1 0,0 1 0,0 0 0,1 0 0,-1-1 0,0 1 0,1 0 0,-1 0 0,0-1 0,0 1 0,1 0 0,-1 0 0,0 0 0,1 0 0,-1-1 0,0 1 0,1 0 0,-1 0 0,1 0 0,-1 0 0,0 0 0,1 0 0,-1 0 0,0 0 0,1 0 0,-1 0 0,0 0 0,1 0 0,-1 0 0,0 0 0,1 1 0,-1-1 0,0 0 0,1 0 0,-1 0 0,0 0 0,1 1 0,-1-1 0,0 0 0,1 0 0,-1 1 0,0-1 0,0 0 0,1 1 0,-1-1 0,0 1 0,19 15 0,137 177 0,-148-181 0,0 0 0,0 1 0,-1-1 0,0 2 0,-1-1 0,7 24 0,-9-22 0,1-1 0,1 1 0,1-1 0,0-1 0,16 24 0,50 38 130,-8-10-1625,-54-51-5331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8.394"/>
    </inkml:context>
    <inkml:brush xml:id="br0">
      <inkml:brushProperty name="width" value="0.035" units="cm"/>
      <inkml:brushProperty name="height" value="0.035" units="cm"/>
    </inkml:brush>
  </inkml:definitions>
  <inkml:trace contextRef="#ctx0" brushRef="#br0">147 1 24575,'0'539'0,"-1"-527"7,0 0-1,0-1 0,-1 1 1,-1-1-1,0 1 0,-1-1 1,0 0-1,0 0 0,-8 12 1,-8 11-214,-34 43-1,24-34-806,22-32-5812</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4:23:19.574"/>
    </inkml:context>
    <inkml:brush xml:id="br0">
      <inkml:brushProperty name="width" value="0.035" units="cm"/>
      <inkml:brushProperty name="height" value="0.035" units="cm"/>
    </inkml:brush>
  </inkml:definitions>
  <inkml:trace contextRef="#ctx0" brushRef="#br0">0 1 24575,'3'0'0,"1"3"0,3 1 0,0 6 0,-1 4 0,-1 2 0,1-1 0,-1 0 0,6-2 0,3-4 0,0-4-8191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3:34.845"/>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531 1024,'-4'-3,"0"1,1-1,-2 1,1 0,0 0,0 0,-1 1,1-1,-1 1,-4-1,4 1,-33-11,0-1,1-3,1-1,0-1,1-2,1-2,-43-35,61 44,1-1,1 0,0-1,-13-19,22 27,0-1,0 0,1 0,0 0,0-1,1 1,0-1,0 0,1 0,0 0,0-11,-5-86,3 69,1 1,2-1,1 0,2 1,13-69,-5 73,24-51,-21 54,17-56,-27 217,-22 130,18-246,-1 0,-1 0,-9 29,7-29,1 1,1 0,-2 23,3-27,1 0,1 0,0 0,1 0,0-1,1 1,0 0,1 0,1-1,0 1,0-1,13 22,27 44,-30-51,2 0,0 0,2-2,37 43,-46-61,0 0,1 0,0 0,15 6,-14-7,1 1,-1 0,13 11,-7-3,1 0,0-2,1 0,1-1,0 0,0-2,1 0,1-2,-1 0,1-2,0 0,1-1,0-1,-1-2,34 1,-42-3,4 0,0-1,-1 0,1-1,-1 0,28-9,-42 10,1 0,-1-1,0 1,0-1,0 0,0 0,0 0,-1 0,1 0,-1 0,1-1,-1 1,0-1,0 0,0 0,0 0,0 0,-1 0,1 0,-1 0,0-1,0 1,0 0,0-1,-1 1,1 0,-1-1,0 1,0-1,0 1,0-1,-1 1,0-1,1 1,-3-6,1 5,1 0,-1 0,0 0,0 0,0 0,0 1,-1-1,0 1,1-1,-1 1,-1 0,1 0,0 0,-1 1,1-1,-1 1,0 0,0 0,-7-3,4 2,0 1,0 0,0 0,0 1,0 0,0 0,0 0,0 1,0 0,0 1,-11 1,17-1,1-1,-1 1,0 0,1 0,-1 0,0-1,1 1,-1 0,1 0,-1 0,1 0,0 0,-1 0,1 0,0 0,0 0,-1 0,1 0,0 0,0 0,0 0,0 0,1 0,-1 0,0 1,5 38,-3-28,-2 70,-1-57,1 0,5 35,-1-43,0 1,12 26,-10-29,-1 0,0-1,-1 2,3 22,-4-18,1 1,7 23,-6-27,0 1,-2 1,3 24,-5-29,1 1,1-1,0 1,1-1,1 0,9 21,47 80,-51-97,0 0,0-1,2 0,-1-1,2 0,0 0,1-2,0 0,2 0,-1-1,1-1,31 17,7 7,-46-29,0-1,0 0,1-1,-1 0,1 0,1-1,-1 0,17 4,99 18,-109-21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4:04.552"/>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4246 165,'-1'18,"0"0,-1 0,-1-1,-1 1,0-1,-9 22,-49 92,24-55,32-64,0 0,-1-1,-1 1,0-2,-1 1,1-1,-2 0,0-1,0 0,0-1,-20 12,-4-2,-1-1,-65 22,66-26,15-6,0 0,-34 7,7-7,-1-2,-61 0,65-4,-59 11,70-7,-53 10,51-8,-1-1,-59 1,50-7,-1-2,0-2,1-2,0-2,0-2,-68-25,71 19,3 3,1-1,1-2,0-2,2-1,-36-26,-205-175,203 167,49 38,0-2,-21-20,8 5,-1 2,-1 1,-42-23,-131-64,201 111,-1 1,1 0,-1 0,1 1,-1 0,0 1,-1 1,1-1,0 2,-14 0,17 1,0-1,0 2,0-1,0 1,0 0,1 1,-1 0,1 0,0 0,-1 1,2 0,-1 1,0 0,-10 9,11-7,-22 21,2 0,0 2,-24 39,-116 165,102-148,14-10,38-55,0 0,-2-1,-20 22,27-35,0-1,0 0,0 0,0-1,-1 0,0 0,0-1,0 0,0 0,-1-1,0 0,-13 2,-14 0,-65 1,14-2,-3 6,31-2,0-3,-81-3,131-4,1 0,-1-1,1 0,-1 0,1-1,0 0,1 0,-1-1,1 0,0-1,0 1,0-1,1-1,0 1,-9-13,8 10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4:22.787"/>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1 886,'0'21,"0"-1,2 1,0 0,11 40,-10-52,0 0,1 0,0-1,1 1,-1-1,2 0,-1 0,1-1,0 0,1 0,0 0,0-1,10 8,9 5,32 22,80 44,-116-74,-8-2,0-1,1 0,0-2,0 1,0-2,1 0,0-1,0-1,0 0,28 1,67-7,238 4,-287 5,-40-3,1-1,-1-1,27-2,-40 0,1-1,-1 0,0 0,0-1,0 0,0-1,-1 0,0 0,1-1,-1 0,8-7,34-30,-39 31,0 1,0 0,1 0,1 2,0-1,0 2,0-1,1 2,0 0,0 0,25-5,4 5,79-22,-108 24,0-1,0-1,-1 0,0-1,0-1,-1 0,0 0,0-1,15-15,-15 11,14-16,1 2,2 1,59-42,-23 22,-1-3,63-64,-106 94,167-136,-140 118,-30 22,11-8,1 0,0 2,2 1,46-22,-54 33,-1-2,0-1,0-1,-2 0,0-2,0-1,36-35,-49 43,0 1,1 0,-1 0,18-8,-18 10,0 0,0 0,-1-1,1 0,-1 0,9-10,-15 14,0 0,1-1,-1 1,0 0,0-1,0 1,0-1,-1 1,1-1,-1 1,1-1,-1 0,0 1,0-4,0 5,0 1,0 0,0-1,-1 1,1-1,0 1,0 0,0-1,0 1,0-1,-1 1,1 0,0-1,0 1,0 0,-1-1,1 1,0 0,-1 0,1-1,0 1,-1 0,1 0,0-1,-1 1,1 0,0 0,-1 0,1 0,-1-1,-1 2,1-1,0 0,0 1,-1-1,1 1,0-1,0 1,0-1,0 1,0 0,0 0,0 0,0-1,0 1,-1 2,-70 82,51-58,0-2,-28 27,-1-3,30-29,-1 0,-30 22,0-7,-192 142,150-115,60-42,-50 42,77-57,-36 29,41-33,0 0,0 0,0 0,0 0,-1 0,1-1,0 1,0 0,0-1,-1 1,1-1,0 0,-1 1,1-1,0 0,-1 0,1 0,-1 1,1-2,0 1,-1 0,1 0,-1 0,1-1,0 1,0 0,-1-1,1 1,-2-2,3 1,-1-1,0 1,1-1,-1 0,1 1,-1-1,1 0,0 1,0-1,0 0,0 1,0-1,0 0,0 1,1-1,-1 0,0 1,1-1,0 0,-1 1,1-1,0 1,0-1,0 1,1-3,31-40,-29 40,49-54,61-52,-66 66,-1-2,60-77,-8 5,-88 106,0 0,1 1,1 1,0 0,0 0,1 1,19-9,-13 7,0-2,30-23,-45 32,1-1,0 1,0 0,0 0,0 0,1 1,-1 0,1 1,0-1,0 1,0 0,0 1,0 0,0 0,1 1,10 0,1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4:27.30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2919 2275,'-1'-4,"-1"1,1-1,-1 1,0-1,0 1,0-1,0 1,0 0,-4-3,-3-5,-5-13,1-1,1 0,2-1,0 0,2 0,0-1,-5-41,-40-117,18 44,30 131,-1 0,-1 1,1-1,-2 1,1 1,-1-1,-1 1,-16-12,17 13,-35-24,35 26,-1-1,1 0,0 0,0-1,1 0,0-1,-8-10,5 4,0 1,-1 0,-1 0,0 1,-1 0,0 1,-1 1,-19-12,-8 0,-77-29,101 45,-6-3,0 1,0 0,0 2,-1 1,0 1,0 1,-42 0,-107 2,-81 4,244-1,0 0,1 0,-1 0,-15 8,15-7,1 1,-1-1,0-1,-18 3,-12-2,17-3,0 2,0 1,0 0,-33 10,29-7,-1-1,0-2,0-1,0-1,0-1,-37-6,51 5,1-1,0-1,0 0,0-1,1-1,-1 1,1-2,0 0,1 0,-21-16,-3-6,-61-64,65 59,-57-46,39 39,2-2,2-2,-64-81,13 24,34 39,54 53,2 0,-1-1,1 1,0-1,1 0,0-1,-3-11,-22-82,24 78,-17-64,-27-99,33 126,12 47</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5:20.2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1681 0,'1'1,"0"-1,0 0,0 1,0-1,-1 1,1-1,0 1,0 0,-1-1,1 1,0 0,-1-1,1 1,-1 0,1 0,-1-1,1 1,-1 0,0 0,1 0,-1 0,0 0,0 0,1 0,-1 0,0 0,0 1,3 33,-3-30,1 194,-2-102,0-81,-1 0,-1 0,0 0,-1 0,-9 21,7-19,0 0,1 0,-4 32,6-29,-1 0,-2-1,0 1,0-1,-12 21,6-12,-11 42,-25 88,31-111,2 0,2 1,-11 89,22-126,0-1,0 1,-2-1,1 1,-10 19,8-20,0 1,1-1,0 1,1 0,-3 21,-1 21,-3 0,-2-1,-22 64,22-81,-41 123,37-110,-12 67,18-72,-1 1,-21 50,-2 6,27-74,-2 0,-14 31,18-48,-1 0,0-1,0 1,-1-1,-1-1,1 1,-1-1,0-1,-11 8,-37 29,17-13,-69 41,93-62,0 0,1 1,-21 21,-14 11,-340 238,359-254,1 1,2 2,1 1,1 0,-24 43,19-31,15-20,2 0,0 2,1-1,-8 28,17-41,0-1,1 1,1-1,-1 1,2 0,-1-1,2 1,-1 0,3 11,-2-16,0-1,0 1,1-1,-1 0,1 1,0-1,1 0,-1 0,1 0,0 0,0-1,1 1,0-1,-1 0,1 0,0 0,1-1,7 6,0-2,-1 0,-1 0,1 1,-1 0,-1 1,1 0,-1 1,-1 0,10 15,3 9,28 63,-46-90,42 77,94 132,-134-208,4 4,0 0,1-1,0-1,0 1,1-1,1-1,0 0,0-1,22 11,-2-4,0-2,67 16,-68-18,-1 1,-1 1,0 2,0 0,-2 2,30 24,-14-11,52 27,80 20,-28-15,-23-9,-67-31,69 39,-82-36,-1 2,-2 2,47 41,-56-45,1-1,1-1,57 27,-78-43,28 12,1-2,0-1,2-3,61 11,-92-21,74 21,-62-15,1-2,0-1,0-1,49 3,-26-8,84-2,-118 1,0-2,0 1,-1-2,1 0,0-1,21-10,19-9,-36 17,-1-1,26-16,-27 14,0 1,36-13,-37 16,-1 0,0-1,-1 0,27-19,-28 18,1 0,0 0,0 1,0 1,1 1,16-5,-15 5,0 0,-1-1,0 0,0-1,19-13,10-14,-15 11,1 1,48-26,-173 113,18-18,40-23,-67 32,72-42,20-8,1 0,-1-1,0 0,0-1,-1-1,1 0,-1-1,-23 2,-179 21,151-16,85-10,1-1,0-1,-1-1,1-1,-1-1,0 0,-1-2,0 0,0-1,0-1,-2-1,1-1,-1-1,-1 0,0-1,-1-1,-1 0,0-2,-1 1,-1-2,0 0,-1 0,-2-1,0-1,11-27,-8 20,2-1,1 2,2 0,0 1,1 1,2 1,0 0,36-28,-44 41,1 1,0 0,18-8,16-11,-16 10,0 2,63-24,5-1,-74 30,51-14,-50 18,49-22,-14-2,-1-3,57-42,-92 58,-17 13,-2 0,1 0,0-1,-1 0,0 0,-1-1,1 1,-1-1,0-1,-1 1,9-16,-8 8,1 1,0 1,1-1,0 1,1 0,1 1,0 0,1 1,0 0,16-12,-19 16,0 0,-1 0,0-1,9-13,-10 12,1 1,0 0,1 0,14-13,22-8,-23 15,0-1,0 0,20-22,-36 32,0-1,0 0,-1 0,1 0,-2 0,1 0,-1-1,0 0,0 0,0 0,-1 0,0 0,-1 0,0 0,1-12,-2-2,1-1,1 1,1-1,8-27,-4 11,-1-1,-2 1,-2-1,-5-76,0 19,3 93,0-11,0 0,1 1,4-20,-4 28,1 0,-1 0,1 0,1 0,-1 1,1-1,0 1,0-1,0 1,0 0,1 0,4-3,11-11,-1-1,0-1,17-25,-25 31</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6:13.3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1,'3'5,"-1"1,1-1,0 0,0 0,1 0,-1 0,1 0,8 7,-1 0,106 117,-77-89,50 64,-47-49,-23-31,29 47,-44-61,0 0,0 0,-1 1,0-1,-1 1,0 0,-1 0,2 19,-3-11,1 0,1 0,1 0,1-1,0 1,1-1,11 21,-12-29,1 0,0 0,1 0,0-1,0 0,1 0,0-1,1 0,-1-1,2 0,-1 0,1-1,12 7,12 2,0-1,0-2,1-2,46 9,-45-11,51 21,-56-18,1-1,44 8,-22-2,-52-15,0 0,0-1,0 1,0 0,0 0,0 0,-1 0,1 0,0 0,-1 0,1 0,-1 1,1-1,-1 1,0-1,0 1,0 0,0-1,0 1,0 0,0 0,0 0,0 0,0 3,-2-4,1 0,-1 0,1 0,-1 0,1 0,-1 0,0 0,0 0,0-1,1 1,-1 0,0 0,0-1,0 1,0 0,0-1,0 1,0-1,0 1,-1-1,1 0,0 0,0 1,0-1,0 0,0 0,-1 0,1 0,0 0,0 0,-2-1,-37-4,32 2,0-1,0 0,0 0,0 0,1-1,0 0,0-1,0 1,1-1,0-1,0 1,0-1,1 0,0 0,-5-11,-7-13,2-2,-16-50,13 33,14 40,-1 1,0-1,-1 1,1 0,-2 0,1 0,-1 1,-1 0,1 0,-1 1,-16-11,48 54,0-12,-2 1,-1 2,-1 0,-1 1,-2 1,0 0,-3 2,0-1,-2 2,-1 0,8 41,-2 10,-13-50,3 0,0-1,2 0,2-1,26 56,-11-47,2-1,2-1,1-1,67 59,-74-73,38 50,-50-58,-1 0,2 0,0-1,0-1,29 21,-4-10,2-2,0-2,72 26,-27-8,-60-25,45 16,-51-23,-1 2,-1 0,19 13,-22-12,1-1,-1-1,1 0,1-1,21 6,15 1,96 40,-128-45,10 2,0-2,46 7,-23-5,68 24,6 1,-107-31,-1 1,1 2,-1-1,-1 2,30 16,44 15,-35-17,-30-12,51 12,-33-11,-28-7,-1-1,1 0,1-1,-1-1,0-1,0 0,1-1,-1-1,0-1,0 0,30-11,1-5,0-2,68-41,-94 49,-1 4,0 0,0 2,1 0,0 1,0 1,46-3,-41 5,0-1,-1-1,1-1,31-12,0-1,-49 17,1 0,-1-1,0 0,0-1,11-6,-16 8,-1-1,1 0,0 0,-1-1,0 1,0-1,0 0,0 1,-1-1,1 0,-1 0,0-1,0 1,2-8,-1 0,0 0,-1 0,0 0,0 0,-1 0,-1 0,0 0,-1 0,0 0,-1 0,-4-17,4 23,0 0,-1 0,1 0,-1 0,0 0,-1 0,1 1,-1 0,0-1,0 1,-1 1,0-1,0 1,0 0,0 0,0 0,-1 1,0-1,0 1,0 1,0-1,-9-1,14 3,0 1,-1 0,1-1,0 1,-1 0,1 0,-1 0,1 0,0 0,-1 0,1 1,0-1,-1 0,1 1,0-1,0 1,-1-1,1 1,0 0,0-1,0 1,0 0,0 0,0 0,0 0,0 0,0 0,0 0,0 0,0 0,1 1,-1-1,1 0,-1 0,1 1,-1-1,1 0,0 1,-1-1,1 0,0 3,-2 8,1 1,1 0,2 22,-1-8,-2-14,1-2,0 1,-1 0,-5 20,5-27,-1-1,0 1,0 0,0-1,0 0,-1 1,0-1,0 0,0-1,-1 1,1 0,-5 2,-51 59,46-49,-1 0,-21 19,30-30,-1-1,1 0,-1-1,0 1,0-1,0 0,0-1,-1 1,1-1,-1-1,-9 2,-5-1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7:06:16.8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0,'1482'2646'0,"-1533"-3729"0,102 2166 0,-948-1692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6:20.38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1889 1788,'-9'5,"0"0,-1-1,1 0,-1-1,0 0,0-1,0 0,-19 2,-24 1,0-3,-87-6,107-2,0 0,0-3,1 0,0-2,1-2,0-1,1-1,-35-23,35 17,0-2,2 0,1-2,1-1,-35-45,51 56,0 0,1 0,1-1,0-1,1 0,1 0,0 0,1 0,1-1,-2-28,1-18,7-107,1 61,-3 78,-1 0,-1 1,-10-45,11 68,-1 1,0 0,0-1,-1 1,0 0,0 0,0 0,-1 1,0-1,-1 1,0 0,0 0,0 1,0-1,-1 1,0 0,0 0,0 1,-1 0,-6-3,-11-3,1 1,-1 1,-1 1,0 1,0 1,0 2,0 0,-30 1,16 2,1-1,-1-2,1-2,0-1,0-2,-52-19,72 22,1-2,1 0,-1 0,1-2,-29-20,37 23,0-1,1-1,0 1,0-1,1 0,0-1,1 0,-1 0,2 0,-1 0,1-1,-3-10,-6-30,2 0,3 0,1 0,1-102,6 134</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6:26.73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30 1169,'-2'0,"1"0,0 0,0 0,-1 1,1-1,0 0,0 1,0-1,0 0,-1 1,1 0,0-1,0 1,0 0,0-1,0 1,0 0,1 0,-1 0,0 0,0 0,0 0,1 0,-1 0,1 0,-1 0,1 0,-1 1,1-1,0 0,-1 0,1 0,0 1,0-1,0 0,0 0,0 1,0 1,1 1,-1-1,0 1,1-1,0 1,-1-1,1 0,1 1,-1-1,0 0,1 0,0 0,3 5,0-2,1-1,0 0,1 0,-1 0,1 0,0-1,0 0,0-1,1 0,-1 0,1 0,12 2,-16-4,0-1,0 1,-1-1,1 0,0 0,0-1,-1 1,1-1,0 1,-1-1,1 0,0-1,-1 1,0-1,1 1,-1-1,0 0,0 0,0 0,0-1,0 1,0-1,-1 0,1 0,-1 0,0 0,0 0,3-6,21-34,52-70,-12 19,-53 77,0 1,1 0,24-20,-24 23,-1 0,0 0,0-1,-2-1,12-18,72-109,-94 141,8-8,-1 1,1 1,1 0,-1 0,1 1,0 0,1 0,-1 1,1 1,0 0,22-5,27-12,-38 13,1 1,0 2,0 0,1 1,-1 2,46 0,47-5,-27-6,0 5,157 5,-233 5,-1 0,1 1,-1 1,0 0,0 1,0 0,-1 0,1 1,-1 1,-1 0,1 1,13 13,8 8,-2 2,37 48,-43-46,-19-25,1 1,0-1,1 0,0 0,0-1,1 0,0 0,0-1,0 0,15 8,339 150,-349-159,23 11,1-1,0-3,1 0,64 9,-41-5,-51-12,0-1,0 0,1 0,16 1,364-2,-194-4,-141 3,-27 0,1-1,57-7,-78 5,0 1,0-2,-1 1,1-2,-1 1,0-1,0 0,0 0,-1-1,0 0,0-1,0 0,0 0,7-8,-9 6,1-1,-1 1,0-1,-1 0,0-1,0 1,2-13,-2 10,-1 1,2 0,0 0,9-16,-5 6,-22 24,-31 27,38-25,-30 21,-43 34,-3-4,-165 84,218-127,11-3,-1-1,-1-1,0 0,0-2,0 0,-1-1,0-2,0 0,-23 0,-94 5,10 0,95-7,24 0,0 0,0 0,0-2,-1 1,1-1,0 0,-17-5,26 6,-1 0,1 0,-1 0,1 0,-1-1,1 1,-1 0,1 0,-1-1,1 1,-1 0,1-1,-1 1,1 0,0-1,-1 1,1 0,0-1,-1 1,1-1,0 1,-1-1,1 1,0-1,0 1,0-1,-1 1,1-1,0 1,0-1,0 1,0-1,0 0,0 1,0-1,0 1,0-1,0 1,1-1,-1 1,0-1,0 1,0-1,1 1,-1-1,0 1,1-1,-1 1,0 0,1-1,-1 1,0-1,1 1,-1 0,1-1,-1 1,1 0,-1 0,1-1,31-14,4 9,-1 2,1 2,49 2,-50 1,0-2,1 0,60-13,-12-5,194-56,-267 71,0 0,0-1,0 0,-1 0,1-1,-2-1,1 0,-1 0,0-1,13-13,-17 14,1-1,-1 0,-1 0,1 0,-1 0,-1-1,0 1,0-1,0 0,-1 0,-1 0,1 0,-1-16,0 14,-1-1,0 0,-1 1,0-1,-3-11,2 19,1 1,-1-1,1 0,-1 1,0-1,0 1,-1 0,1-1,-1 1,1 0,-1 1,0-1,0 0,0 1,-1 0,1-1,0 1,-5-1,-69-45,65 39,0 1,-1 0,0 0,0 1,0 1,-1 0,0 1,0 1,-27-6,30 9,-1 0,0 0,1 1,-1 0,0 1,0 1,1 0,-1 0,1 1,0 0,0 1,0 1,0 0,0 0,1 1,0 0,1 1,-1 0,1 0,-9 10,15-14,-2 3,0-1,0 0,0 0,-1 0,0-1,0 1,0-2,0 1,0-1,-1 1,0-2,1 1,-1-1,0 0,0-1,-1 1,-11 0,13-2,0 0,0 0,1 0,-1-1,0 1,0-1,0-1,0 1,1-1,-1 0,-8-5,11 5,-1-1,1-1,0 1,0 0,0-1,0 0,1 1,-1-1,1 0,0 0,0-1,1 1,-1 0,1-1,-2-7,-55-330,26 127,29 205,0 0,0 0,-1 0,-9-16,9 17,-1 1,1-1,1 0,0 0,-3-15,5 23,1 0,0 0,0 0,0 0,0 1,0-1,0 0,0 0,0 0,0 0,0 0,0 1,0-1,1 0,-1 0,0 0,1 1,-1-1,0 0,1 0,-1 1,1-1,-1 0,1 1,0-1,-1 1,1-1,0 1,-1-1,2 0,1 0,-1 1,0-1,0 1,1 0,-1 0,0 0,0 0,1 0,-1 0,0 1,4 0,56 25,-32-6,0 2,-1 1,-1 1,-1 1,-1 2,25 33,-12-16,52 48,-74-80,0 0,1 0,1-2,33 14,-31-15,0 1,-1 0,-1 2,21 15,-30-19,0 2,-1-1,0 1,0 1,-1-1,11 22,-2 0,13 42,-20-48,19 27,-24-46,0 0,-1 0,0 1,0-1,-1 1,0 0,0 0,-1 0,3 14,-5-20,0-1,-1 1,1-1,0 1,-1-1,1 0,-1 1,1-1,-1 1,0-1,1 0,-1 0,0 1,0-1,0 0,0 0,0 0,0 0,0 0,-1 0,1 0,0-1,0 1,-1 0,1 0,-1-1,1 1,0-1,-1 0,-1 1,-52 5,47-6,-42 1,0-1</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6:28.56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1191 1369,'42'-5,"-41"5,-1 0,1 0,-1 0,1 0,-1-1,1 1,-1 0,1 0,-1-1,1 1,-1 0,0-1,1 1,-1 0,1-1,-1 1,0 0,0-1,1 1,-1-1,0 1,0-1,1 1,-1-1,0 1,0-1,0 0,0 0,-1-1,1 1,-1 0,1 0,-1 0,0 0,1 0,-1 1,0-1,0 0,1 0,-1 0,0 1,0-1,0 0,-2 0,-14-10,-1 1,-1 1,1 0,-1 2,-1 0,0 1,0 1,0 1,0 0,-36 0,-52-2,107 6,-1 0,1 0,0-1,0 1,0 0,0 0,0 0,0 0,0 0,-1 0,1 0,0 1,0-1,0 0,0 1,0-1,0 1,0-1,0 1,0-1,0 1,0 0,0-1,0 1,1 0,-1 0,0 0,1-1,-1 1,-1 2,2-1,0 0,0 1,0-1,0 0,0 1,0-1,1 0,-1 0,1 1,0-1,-1 0,1 0,2 4,5 8,1 0,20 25,-65-95,2-1,-37-88,41 80,-28-59,-63-120,38 112,43 72,-47-97,76 134,3 3,-2 1,0 0,-21-30,13 24,9 13,0-1,0 1,-1 0,-1 1,0 0,0 0,-1 2,0-1,-1 2,-14-9,-66-25,73 35</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6:35.9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5289 737,'-1'1,"-1"-1,1 1,-1-1,1 1,-1 0,1 0,0-1,-1 1,1 0,0 0,0 0,-1 1,1-1,0 0,0 0,0 1,0-1,1 0,-1 1,0-1,1 1,-1-1,1 1,-1 1,-12 45,11-39,-11 51,3-9,-28 83,34-125,-1 1,0-1,0 0,-1 0,0-1,0 0,-1 0,0 0,-1-1,-9 8,-11 5,-54 30,58-37,0 2,1 0,-31 27,32-24,-1 0,0-2,-27 14,-38 27,46-26,1 2,1 2,2 2,1 2,-37 51,54-66,-1-1,-1 0,-1-1,-1-2,-1 0,-1-2,-31 17,4-1,7-2,17-11,-1-1,0-2,-2 0,0-3,-55 20,7-9,35-10,-58 11,10 0,69-19,0-2,-1-2,-1 0,1-2,0-1,-1-1,-31-4,-20 1,-19 13,77-6,1-1,-1-2,0 1,0-2,-24-3,36 1,0 0,1-1,-1 0,0 0,1-1,0 0,0 0,0 0,0-1,1 1,0-2,0 1,0 0,1-1,-1 0,1 0,-5-12,-1 1,2-1,0 0,1 0,1-1,-6-27,4 1,-21-137,28 171,-2 0,1 0,-9-20,8 21,-1 0,1-1,0 0,-1-15,2 1,-1-1,-1 0,-1 1,-15-43,14 53,-1 0,0 0,-1 1,0 0,-2 0,1 1,-2 0,-18-18,-26-25,2-2,-80-115,96 117,21 30,-1 2,0 0,-32-32,42 48,-1 1,0 0,0 0,-1 0,0 1,0 0,0 1,-1 0,0 0,0 1,0 1,0-1,-21-2,-35-6,-126-27,162 33,0 1,0 1,-1 2,1 1,-46 4,-4-1,46 0,0 2,-60 14,21-3,0-6,1-3,-100-6,74-1,88 0,0 0,0 0,1 0,-1-2,0 1,0-1,1 0,0-1,-1 0,1-1,-13-8,-3-6,0-1,-29-30,-17-15,48 50,1 0,-2 1,-46-19,17 8,-62-41,94 51,1 0,0-2,2 0,-18-20,-10-10,34 35,1-1,0 0,0-1,1 0,1-1,1 0,0 0,1-1,0 0,-4-17,11 32,-1 0,1 0,-1 1,1-1,0 0,0 0,-1 0,1 0,0 0,0 0,0 0,0 0,0 1,0-1,0 0,0 0,1 0,-1 0,0 0,0 0,1 0,-1 1,1-1,-1 0,1 0,-1 0,1 1,-1-1,1 0,0 1,-1-1,1 0,0 1,-1-1,1 1,0-1,0 1,0 0,0-1,-1 1,1 0,0-1,0 1,0 0,0 0,0 0,0 0,0 0,0 0,0 0,0 0,-1 0,1 0,2 1,3 0,-1 1,1 0,-1 0,1 0,-1 1,0-1,8 6,12 11,2-2,0 0,36 16,-48-27,0-1,1 0,0-1,0 0,0-2,0 0,0 0,20-2,450-3,-307 4,-174-1,53 3,-56-2,0-1,0 0,0 1,0-1,0 1,0-1,0 1,0 0,0 0,0 0,0 0,0 1,0-1,-1 0,1 1,0-1,-1 1,1 0,-1-1,0 1,0 0,2 2,-3-3,-1 0,1 0,0 0,0 0,0-1,-1 1,1 0,-1 0,1 0,-1-1,1 1,-1 0,1-1,-1 1,1 0,-1-1,0 1,1 0,-1-1,0 1,0-1,1 0,-1 1,0-1,0 0,0 1,0-1,1 0,-1 0,0 0,0 1,0-1,0 0,0 0,-1-1,-39 6,38-5,-32 2,0-1,0-1,0-2,0-2,0-1,1-2,0-1,-38-14,21 1,-321-117,271 105,79 26</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6:48.0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836 2861,'-172'-73,"-249"-141,323 175,70 30,-47-24,72 31,0-1,0 0,0 1,0-1,0 0,1 0,0-1,-1 1,1 0,0-1,1 1,-1-1,1 0,-1 0,1 1,0-1,0 0,1 0,-1-7,-1-12,2 0,2-29,0 20,-1 2,5-68,-4 89,0-1,0 1,1 0,0 0,1 0,0 0,1 1,7-12,-7 13,169-220,-167 220,0 0,1 1,0 0,0 0,1 1,0 0,-1 0,2 1,-1 0,0 1,1 0,0 1,-1 0,11-1,-1-1,326-98,-285 84,1 3,1 2,97-6,-108 13,-8-1,49-14,27-5,137-23,-235 45,1-1,-1-1,0-1,0-1,-1 0,0-2,-1 0,28-21,17-11,-14 10,62-51,-81 50,0 0,-3-3,0 0,-3-1,22-42,-24 37,-3-2,-1 0,-1-1,-3 0,-2-1,-2-1,9-89,-14 104,1 0,1 1,17-42,-3 11,-5 7,3 0,2 2,45-81,-67 134,0-1,1 1,-1-1,0 1,0-1,0 1,0-1,0 1,1-1,-1 1,0-1,0 1,1 0,-1-1,0 1,1-1,-1 1,1 0,-1-1,0 1,1 0,-1 0,1-1,-1 1,1 0,-1 0,0 0,1 0,-1-1,1 1,-1 0,1 0,-1 0,1 0,-1 0,1 0,-1 0,1 0,-1 0,1 1,-1-1,1 0,-1 0,1 0,-1 0,1 1,-1-1,0 0,1 1,0-1,8 30,-7 38,-2 1,-3-1,-23 123,24-173,-16 76,-4-1,-4-2,-4 0,-73 152,70-171,16-31,-1-2,-2 0,-2-1,-1-1,-45 53,46-68,0-1,-1-1,-2-1,0-1,0-2,-34 17,-69 41,-80 39,57-52,73-31,-94 51,85-35,54-31,1 2,1 2,1 0,0 2,-42 39,47-34,-43 55,61-71,0 1,1 0,1 0,-1 1,2-1,0 1,0 0,1 0,-2 15,-23 285,26-288,-2 13,2 51,2-79,1 0,0 0,0 1,1-1,0 0,1 0,0 0,0-1,1 1,9 14,-11-20,0-1,0 0,0 0,1 0,-1 0,1-1,-1 1,1-1,0 1,0-1,-1 0,1 0,0 0,0 0,6 0,52 2,-33-3,5 3,29 0,-62-3,1 0,-1 0,0 0,1 0,-1-1,1 1,-1 0,0 0,0 0,1-1,-1 1,0 0,1 0,-1-1,0 1,0 0,1 0,-1-1,0 1,0 0,0-1,1 1,-1 0,0-1,0 1,0-1,0 1,0 0,0-1,0 1,0 0,0-1,0 1,0-1,0 1,0 0,0-1,0 1,0 0,0-1,0 1,0 0,-1-1,1 1,0 0,0-1,-1 1,1 0,0-1,-1 1,-12-22,11 20,-34-47,21 32,1-1,1-1,0 0,2-1,0 0,1 0,-11-36,20 53,1 1,-1 0,1-1,0 1,-1-1,1 1,0-1,1 1,-1-1,0 1,1 0,-1-1,1 1,0 0,0-1,0 1,0 0,0 0,0 0,1 0,-1 0,1 0,-1 0,1 0,0 1,0-1,0 0,0 1,0 0,0-1,0 1,0 0,0 0,1 0,-1 1,0-1,1 0,-1 1,4-1,12-2,-1 2,1-1,0 2,23 2,-32-1,10 0,0 2,0 0,0 0,26 10,-38-11,-1 0,0 1,0 0,0 0,-1 0,1 0,-1 1,0 0,0 0,0 1,0-1,-1 1,1 0,-1 0,-1 0,6 10,-8-14,-1 0,1 0,-1 0,0 0,1 0,-1 0,0 0,0 0,1 0,-1 0,0 1,0-1,0 0,-1 0,1 0,0 0,0 0,0 0,-1 0,1 0,-1 0,1 0,-1 0,1 0,-1 0,1 0,-1-1,-1 3,-1-2,1 1,-1 0,1-1,-1 0,0 1,0-1,1 0,-1 0,0-1,-5 1,-6 1,0-1,0 0,-22-3,10-2,-1-2,0 0,1-2,0-1,1-1,0-1,0-1,2-1,-1-1,-37-30,-15-21,-110-118,90 84,90 94,-1-1,1 1,-1 1,-13-7,19 10,0 0,-1 1,1-1,0 1,-1-1,1 1,-1 0,1-1,0 1,-1 0,1 0,-1 0,1 0,-1 0,-1 1,3-1,-1 1,0-1,0 1,1 0,-1-1,1 1,-1 0,0-1,1 1,0 0,-1 0,1-1,-1 1,1 0,0 0,-1 0,1-1,0 1,0 0,0 0,0 0,0 0,0 0,0 0,0-1,0 1,0 0,0 1,3 13,0 0,1 0,1 0,0-1,1 0,11 20,12 28,22 65,95 170,-38-127,-106-167,-1 1,1-1,-1 0,0 1,0 0,0-1,0 1,-1-1,0 1,1 0,-1 0,0-1,-1 5,-13 52,2-7,11-43,1-1,0 1,0-1,1 1,0-1,1 0,0 1,0-1,5 12,1-5,0 0,2 0,20 26,-23-32,0-1,-1 1,0 0,-1 0,0 1,6 20,-10-28,0 1,0 0,-1-1,1 1,-1 0,0 0,0 0,0-1,-1 1,0 0,1 0,-1-1,0 1,-1 0,1-1,-1 1,0-1,1 0,-1 1,-1-1,1 0,0 0,-1-1,-3 5,3-6,1 2,-1-1,1 0,0 0,0 1,0 0,0-1,0 1,0 0,1 0,-1 0,1 0,0 0,0 0,-1 5,2-6,1 0,-1 0,1 0,-1 0,1 0,0 0,0 0,0 0,0 0,0 0,0 0,1 0,-1-1,1 1,-1-1,1 1,0-1,-1 1,1-1,0 0,0 0,0 0,3 2,15 6,0-1,0 0,1-2,-1 0,2-1,40 3,-16-1,24 8,-51-9,1-2,0 0,35 2,143 10,-154-13,68 12,-72-8,1-1,48-1,0-7,-6-1,-1 4,97 13,-155-9,0 1,0 0,-1 2,39 19,84 56,-101-56,-22-14,-1 0,-1 1,0 2,-1 0,0 1,-2 1,0 0,-1 2,-1 0,0 1,16 32,-3 0,3-2,52 68,60 56,-105-128,-28-35,0-2,1 1,0-1,0-1,1 0,0-1,1 0,-1-1,2 0,-1-1,1-1,16 4,20 2,1-2,64 2,-75-8,214 2,-149-7,-84 2</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7:18.0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749 1,'-5'0,"0"1,0 0,0 1,0-1,0 1,0 0,0 0,0 0,1 1,-6 4,-32 13,-4-7,26-8,0 0,0 1,1 1,-1 2,1-1,1 2,-21 14,-100 92,122-103,0-1,0 0,-1-1,-1-1,-36 14,-29 16,40-16,28-14</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7:22.44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353 1,'-2'0,"-1"1,1 0,-1 0,1 0,-1 0,1 1,0-1,0 1,-1-1,1 1,0 0,1 0,-1 0,0 0,0 0,1 0,-1 0,1 1,0-1,-2 5,-20 52,-51 209,33-80,30-130,3 1,3 0,2 64,-1 0,-4-17,-2 54,11-138,-2 1,0-1,-1 1,-2-1,-9 38,0-11,2 1,-7 96,-8 45,16-127,3 0,2 0,7 114,1-51,-12 7,2-66,6-47</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7:26.01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373 2111,'-1'-2,"1"1,0-1,-1 1,1-1,-1 1,1-1,-1 1,0-1,1 1,-1-1,0 1,0 0,0 0,0-1,0 1,0 0,-1 0,1 0,0 0,-1 0,1 0,0 1,-1-1,1 0,-1 1,1-1,-1 1,1-1,-1 1,-3 0,-61-6,35 5,20 0,0-2,0 1,0-1,0-1,0 0,1 0,0-1,0 0,0-1,-13-10,17 11,1 0,0 0,0 0,1 0,0-1,0 1,0-1,0 0,1-1,0 1,1 0,-1-1,1 0,0 0,1 1,0-1,0 0,0-8,2-441,2 166,-17-173,-5 336,11 84,2 1,-2-50,8 68,1-1,1 1,1-1,1 1,1 0,1 0,1 1,1-1,1 2,14-26,-17 36,-1 2,0 1,0-1,1 1,1 0,-1 1,9-9,-14 16,1 0,-1 0,0 0,1 0,-1 0,1 0,-1 1,1-1,-1 0,1 1,-1 0,1-1,0 1,-1 0,1 0,0-1,-1 1,4 1,-3 0,1 0,-1 0,1 0,-1 0,0 0,1 1,-1-1,0 1,0 0,0 0,0 0,0 0,0 0,-1 0,3 3,4 10,-1 1,0-1,-1 1,0 1,-2-1,0 1,3 26,1-1,5 4,1-1,35 73,-1-1,-40-88,-1 0,-2 1,-1 0,0 56,-1-31,4 601,-9-379,4-176,0-39,-7 86,4-141,0 0,-1 0,1 0,-1 0,-1 0,1-1,-1 1,-1-1,1 1,-1-1,-9 11,12-15,-1-1,0 1,0-1,0 1,0-1,0 0,0 0,0 0,0 0,0 0,0 0,-1 0,1-1,0 1,-1-1,1 0,0 0,-1 0,1 0,-1 0,1 0,0-1,-1 1,1-1,0 1,0-1,-1 0,1 0,0 0,0 0,0 0,0-1,0 1,0-1,0 1,1-1,-1 1,1-1,-2-2,-2-1,2 0,-1 0,0 0,1 0,0-1,0 1,0-1,1 0,0 0,0 0,1 0,-1 0,0-11,0-10,3-52,1 37,1-1039,-9 1034,4 42,1 7,0 26,11 1297,-10-1289,-1-3,6 54,-4-78,1 0,0 0,0 0,1-1,0 1,0 0,1-1,0 0,1 0,8 12,10 9,41 37,-52-56</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7:37.9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200 245,'-6'9,"-1"0,1 1,1 0,0 0,0 1,1-1,-5 18,-4 10,1-4,2-1,1 2,-5 37,7-32,-7 28,3-16,2 2,-4 88,14-50,-2 83,-5-151,-4-17,9-8,0 0,0 0,-1 0,1 0,0 0,0 0,0 0,0-1,0 1,0 0,1-1,-1 1,0-1,1 1,-1 0,1-1,-1 0,1 1,0-1,-1 1,1-1,0 1,0-3,-6-79,7-128,2 77,-5 49,0 49,1 0,2 0,7-49,-4 67,1 1,0 0,1 0,1 0,1 1,0 0,13-18,8-5,45-48,-37 45,57-81,-93 122,15-23</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7:50.03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269 1,'-3'0,"1"1,0 0,0-1,0 1,0 0,-1 0,1 0,0 0,1 1,-1-1,0 1,0-1,1 1,-1-1,0 1,1 0,0 0,-1 0,1 0,0 0,0 0,0 0,0 0,1 0,-1 0,0 1,0 3,-2 7,0 1,1 0,0 16,2 62,1-62,-1 1,-1-1,-9 46,-1-35,-2-1,-2 0,-21 39,15-36,2 1,-13 48,22-54,-2 1,2 0,2 0,2 1,-3 71,7-58,1 33,2-78,0-1,0 1,0-1,1 0,0 1,0-1,1 0,5 11,17 29,-2 1,25 81,-22-59,38 126,-48-128,-6-24,25 72,-31-106,0 1,1-1,0-1,1 1,0-1,1 1,0-2,0 1,0-1,1 0,1-1,8 7,4-2,-1-2,35 14,32 15,-44-16,2-2,0-2,59 16,-47-18,-36-13,-1 2,0 0,0 2,0 0,-1 1,-1 1,27 18,9 9,94 49,-38-25,-19-11,-49-28,65 44,-100-60,-1 1,0-1,0 1,-1 0,1 0,-2 1,1-1,-1 1,0 0,-1 0,0 1,0-1,1 11,4 17,5 63,-12-94,4 74,-8 134,-1-190,0-1,-1 0,-2 0,-12 31,-3 7,16-43,-2 0,0 0,0-1,-2 0,-18 24,10-14,10-14,1 2,1-1,0 1,-7 25,9-24,-1-2,0 1,-1-1,0 0,-11 17,-159 251,170-269,-33 54,-63 122,35-28,-12 27,63-150,1-1,2 2,2 0,1 0,-8 68,15-83,-27 166,21-131,2 0,4 1,6 103,-1-39,-2-116,1-1,-1 0,1 1,0-1,1 0,0 0,-1 0,2 0,-1 0,1 0,0-1,0 1,1-1,-1 0,1 0,8 8,-5-1,0-1,-1 1,-1 0,0 1,0-1,5 24,0 1,25 97,-26-114</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7:56.1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624 5707,'1'-3,"1"0,0 1,-1-1,1 0,0 1,0 0,1 0,-1 0,1 0,-1 0,1 0,-1 0,5-1,4-5,5-5,-1-1,-1 0,0-1,0-1,-2-1,0 1,16-32,-12 22,36-44,-40 57,-1 0,-1 0,0-2,-1 1,-1-1,0 0,-1-1,0 0,8-32,-8-13,1-121,-5 43,0 114,2 0,0 1,2-1,13-32,8-31,-16 49,2-1,2 2,40-71,-36 71,-8 14,-2 0,-1 0,-1-1,-1-1,-1 1,-1-1,1-33,-5-189,-4 118,3-1344,-2 1452,-1 1,-1 0,-1 0,0 1,-2-1,-11-23,-6-22,18 49,-1 1,0 1,-1-1,-1 1,0 1,-1-1,-13-12,-91-88,56 60,-177-168,151 146,33 26,2-3,2-2,3-2,2-1,-48-95,48 79,-37-78,69 131,2-1,1 0,0 0,2-1,-3-29,-12-56,14 86,1-1,1 1,2-1,0 0,1 1,3-29,3 29,1 0,2 1,0 1,1-1,1 1,1 1,1 0,1 0,1 1,0 1,18-17,-30 32,1 0,0 1,-1 0,1-1,0 1,0 0,1 1,-1-1,0 0,0 1,1 0,-1 0,1 0,0 0,-1 0,6 1,-6 0,0 0,0 1,0 0,0-1,0 1,0 0,0 1,0-1,-1 0,1 1,-1 0,1 0,-1-1,1 1,3 5,1 2,1 1,-1 1,-1 0,0 0,0 0,-1 0,-1 1,4 13,105 305,-110-324,139 347,-117-273,-17-49,1-1,16 34,-9-25,-1 1,9 43,-12-40,29 73,-23-79,6 13,-2 0,29 100,-25-80,-21-61,0 1,-1 0,0 0,-1 0,0 0,-1 1,0-1,0 1,-1 11,-1-19,-1 0,0 0,0 0,0 0,0 0,0-1,-1 1,1 0,-1-1,0 1,1-1,-1 0,0 1,-1-1,1 0,0 0,-1-1,1 1,-1 0,1-1,-1 1,0-1,0 0,1 0,-1 0,0 0,0-1,0 1,-3-1,-13 3,0-1,1-1,-29-2,35 1,-15 0,-1-2,1-1,-35-8,50 8,0-1,1 0,-1-1,1-1,0 0,1 0,-1-1,1 0,-16-15,9 4,1 0,1-1,0 0,2-1,0-1,-19-44,-43-144,48 126,-31-128,42 142,-3-1,-55-126,67 180,-2 0,0 1,0 0,-1 1,-1 0,-17-16,28 30,0-1,-1 1,1 0,0-1,-1 1,1 0,0-1,-1 1,1 0,0 0,-1 0,1-1,-1 1,1 0,0 0,-1 0,1 0,-1 0,1 0,-1 0,1 0,0 0,-1 0,1 0,-1 0,1 0,-1 0,1 0,0 0,-1 0,1 0,-1 1,1-1,0 0,-1 0,1 0,-1 1,1-1,-1 1,-7 20,5 34,3-51,0 62,3 0,18 110,-10-95,-4 1,-8 163,-2-96,4-128,-1-14,1 0,-1 0,0 0,0 0,-1 0,0 0,0-1,-1 1,-3 10,5-17,0 0,0 1,0-1,-1 0,1 0,0 1,0-1,0 0,-1 0,1 1,0-1,0 0,-1 0,1 0,0 0,0 1,-1-1,1 0,0 0,-1 0,1 0,0 0,-1 0,1 0,0 0,-1 0,1 0,0 0,-1 0,1 0,0 0,0 0,-1 0,1 0,0 0,-1 0,1 0,-1-1,-10-11,-3-19,8 3,2 0,1-1,2 1,0-1,5-31,-2-9,-2 48</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8:21.21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3305 0,'-8'1,"0"0,0 0,1 1,-1 0,1 1,-1-1,1 1,0 1,-7 4,-63 42,61-38,-19 12,-30 20,3 3,-70 67,-84 84,191-170,1 0,2 2,-28 48,-42 103,58-110,-70 111,96-170,0 1,1 1,1-1,0 1,1 0,1 0,-5 25,2 5,0 55,-6 40,9-115,0 0,-2 0,-1-1,0 0,-2 0,-1-1,-1 0,0-1,-2 0,-26 33,7-14,2 2,2 0,1 2,3 1,1 2,-26 79,41-97,-7 49,0 3,8-48,-2-1,-1 0,-19 39,24-64,1 0,-1-1,-1 1,1-1,-1-1,-9 7,-15 18,-19 20,36-38,0 0,2 1,-1 1,2 0,-13 20,10-14,0-1,-2-1,0 0,-1-1,0-1,-2 0,-21 14,-50 49,73-65,0 0,-30 19,7-7,-31 22,-125 65,166-98,1 2,0 1,1 1,-38 36,51-42,0 1,2 1,0 0,0 1,2 0,0 0,1 1,0 1,-6 20,-52 130,44-116,2 1,2 1,-12 61,18-18,5 1,7 175,4-117,-3 505,0-658,0 1,0 0,0 0,0-1,-1 1,0 0,1-1,-1 1,0-1,-1 1,1-1,-1 1,-3 5,3-7,-1 0,1 0,-1 0,1-1,-1 1,0-1,0 1,0-1,1 0,-1 0,0-1,0 1,0 0,-1-1,1 0,0 0,-3 0,0 1,-10 0,0 0,0 0,0-2,0 0,0-1,0 0,-29-10,42 10,0 1,1-1,-1 0,1 0,-1-1,1 1,0-1,0 1,0-1,0 0,0 1,1-1,-1 0,1 0,0 0,0 0,0 0,-1-6,-6-66,7 53,-1-18,-3 0,0 1,-3-1,-1 1,-2 1,-25-59,1 26,15 35,-14-43,29 66,1-1,0 0,1 0,1 0,0 0,0-29,2 20,1 0,0 1,2-1,1 1,0 0,2 0,0 0,1 1,20-38,4 10,2 1,2 2,51-52,-66 76,-2-1,-1 0,-1-1,-1-1,-1-1,-1 0,-1 0,-2-1,-1-1,0 0,-3 0,6-46,0-51,-8-221,-7 177,3 158,1 0,0 0,0 0,1 0,0 0,1 0,0 0,1 1,0 0,1-1,0 1,0 1,11-14,22-41,-28 45,0 1,2 0,0 1,1 0,25-25,-9 17,63-41,-90 65,0 0,0 0,0-1,0 1,-1-1,1 0,0 1,-1-1,1 0,-1 0,0 0,0 0,0 0,0 0,0 0,0 0,0 0,-1-1,1 1,-1 0,1-4,-1 1,-1 1,1 0,-1-1,0 1,0-1,-1 1,1 0,-1 0,0 0,-4-6,-3-4,0 1,-1 0,-1 1,0 1,-16-14,-49-29,54 40,0-2,1 0,-26-26,46 41,0 0,0 0,0 0,0 0,0 0,0 0,0 0,0-1,0 1,1 0,-1 0,0-1,1 1,-1-1,1 1,0 0,-1-1,1 1,0-1,0 1,0-1,0 1,0-1,0 1,0-1,1 1,-1 0,0-1,1 1,-1-1,1 1,0 0,-1-1,1 1,0 0,0 0,0 0,0 0,0-1,0 1,0 0,0 1,0-1,0 0,1 0,-1 0,0 1,1-1,-1 1,0-1,1 1,1-1,7-3,1 1,-1 0,0 1,1 0,20-1,218 6,103-4,-339 0,-1-1,0-1,0 0,0 0,-1-1,1-1,-1 0,0 0,0-1,10-8,16-13,47-44,-22 17,-26 22,-26 22,0 1,0 0,0 0,1 1,1 0,-1 1,1 1,24-11,-35 17,0 0,0 0,0 0,0 0,0 0,0 0,0 0,0 0,0 0,0 0,0 1,0-1,0 0,0 1,0-1,0 0,0 1,0-1,0 1,-1 0,1-1,0 1,0 0,-1-1,1 1,0 0,-1 0,1 0,-1-1,1 1,-1 0,1 0,-1 0,0 0,1 0,-1 0,0 0,0 0,0 0,0 2,-1 44,-10 14,-3 0,-2-1,-31 76,-95 166,124-269,-1-1,-2-1,-1 0,-2-2,0-1,-2-1,-1-1,-1-1,-1-2,-2-1,-39 23,27-18,0 2,2 2,1 2,2 1,1 2,-49 63,72-86,5-14,8-2,0 0,0 0,1 0,-1 1,0-1,1 0,0 0,0 0,0 0,0-4,2-23,1 1,1-1,1 1,13-39,48-117,-61 171,103-241,226-386,-140 324,-75 125,-91 150,2 1,2 1,2 2,49-44,166-123,-216 181,-2-2,-1-1,-1-1,-1-1,-1-2,-2 0,26-44,-35 48,2-2,20-44,-33 61,-1-1,0 1,-1-1,0 0,-1 0,-1 0,1-14,7-22,-2 15,-7 34,0 0,1 0,-1-1,0 1,0 0,0 0,0 0,0 0,0-1,0 1,0 0,0 0,0 0,0 0,0-1,0 1,0 0,0 0,0 0,0 0,0-1,0 1,0 0,0 0,0 0,0 0,0-1,0 1,0 0,0 0,0 0,0 0,0 0,-1-1,1 1,0 0,0 0,0 0,0 0,0 0,-1 0,1 0,0 0,0-1,0 1,0 0,0 0,-1 0,1 0,0 0,0 0,0 0,-1 0,-8 9,-9 16,-8 15,-2-1,-1-2,-2-1,-1-1,-2-2,-1-1,-2-2,-75 48,74-52,2 1,1 2,1 1,1 2,-33 42,50-52,0 1,1 0,-20 44,18-33,-24 36,-140 225,146-235,-189 335,191-336,-3-2,-2-2,-64 71,94-120,0 0,0 0,0-1,0 0,-1 0,0-1,0 0,-1-1,1 0,0 0,-1-1,-14 2,-14 0,-67 0,103-4,-6 0,-1 0,1 0,0-1,0 0,0-1,-8-2,14 4,0-1,0 0,1 0,-1 0,1 0,-1 0,1 0,-1 0,1-1,0 1,0 0,-1-1,1 1,0-1,0 1,0-1,1 0,-1 1,0-1,1 0,-1 0,1 1,-1-1,1 0,0 0,0 0,0 1,0-1,0 0,0 0,0 0,1-3,1-4,1 0,0 0,0 0,0 1,1-1,1 1,6-10,45-58,-31 44,193-235,0 2,-211 255,-1 0,0 0,-1-1,0 0,-1 0,0 0,-1 0,0 0,-1-1,0 1,-1-1,0 0,-1 1,0-1,-1 0,0 0,-1 1,-3-15,4 25,1-1,0 1,0 0,0 0,-1 0,1-1,-1 1,1 0,-1 0,1 0,-1 0,0 0,0 0,1 0,-1 0,0 0,0 0,0 0,0 1,0-1,0 0,0 1,0-1,0 0,0 1,-1 0,1-1,0 1,0 0,0-1,-1 1,1 0,0 0,0 0,-1 0,1 0,0 0,0 0,0 1,-1-1,1 0,0 1,0-1,0 1,-2 0,-3 2,0 0,0 1,1-1,-1 1,1 0,0 0,-8 9,-42 57,3 2,-67 122,-22 32,116-190,-23 34,-70 76,200-267,-73 108,212-307,-173 243,-4-1,45-111,-80 167,-2-1,10-45,-16 67,-1 0,1 0,-1 0,0 0,1 0,-1 0,0 0,0 0,0 0,0 0,0 0,0 0,0 0,0 0,0 0,-1 0,1 0,0 0,-1 0,1 0,-1 0,1 0,-1 0,1 0,-1 0,0 1,1-1,-1 0,0 0,0 1,1-1,-1 0,0 1,0-1,0 1,0-1,0 1,0-1,0 1,0 0,0 0,0-1,0 1,0 0,0 0,0 0,0 0,0 0,0 0,0 0,0 1,0-1,0 0,0 1,0-1,-2 1,-4 1,-1 1,1 0,0 1,0-1,0 2,-11 7,-23 24,2 1,-66 81,-58 103,99-131,-12 14,-108 157,177-251,4-6,-1 1,1-1,0 1,1 0,-1 0,1 0,0 0,0 1,-1 7,3-13,0 1,0-1,0 0,0 0,0 0,0 0,0 1,1-1,-1 0,0 0,0 0,0 0,0 0,0 0,1 0,-1 1,0-1,0 0,0 0,1 0,-1 0,0 0,0 0,0 0,1 0,-1 0,0 0,0 0,0 0,1 0,-1 0,0 0,0 0,0 0,0 0,1-1,-1 1,0 0,0 0,0 0,1 0,-1 0,0 0,0 0,0-1,0 1,0 0,0 0,1 0,-1 0,0-1,0 1,0 0,0 0,0 0,0-1,0 1,0 0,0 0,0 0,0-1,0 1,15-19,-2-1,0 0,-2-1,0 0,11-32,-3 11,40-92,-6-2,-5-2,44-216,-87 317,-5 37,0 0,0 0,0 0,-1 0,1 0,0 0,0 0,0 1,0-1,0 0,-1 0,1 0,0 0,0 0,0 0,0 0,-1 0,1 0,0 0,0 0,0 0,0 0,0 0,-1 0,1 0,0 0,0 0,0 0,0 0,-1 0,1 0,0 0,0 0,0-1,0 1,0 0,-1 0,1 0,0 0,0 0,0 0,0 0,0-1,0 1,0 0,-1 0,1 0,0 0,0 0,0-1,0 1,0 0,0 0,0 0,0 0,0-1,0 1,0 0,0 0,-12 15,11-14,-50 75,7-9,-85 98,127-162,-1 0,0 1,0-2,0 1,-1 0,1 0,-1-1,1 0,-1 0,0 0,0 0,-7 2,9-4,0 0,0-1,0 1,0-1,0 1,0-1,0 1,0-1,1 0,-1 0,0 0,0 0,1 0,-1-1,0 1,1 0,0-1,-1 1,1-1,0 1,0-1,-1 0,1 1,1-1,-1 0,0 0,0 0,0-2,-28-64,-33-119,60 179,-1 0,0 0,0 1,0-1,-1 1,-6-10,9 15,-1 1,1-1,0 1,0 0,-1-1,1 1,-1 0,1 0,-1 0,1 0,-1 0,0 1,1-1,-1 0,0 1,1-1,-1 1,0 0,0-1,0 1,0 0,1 0,-1 0,0 0,0 1,0-1,1 0,-1 1,0-1,0 1,1 0,-1 0,-3 1,-23 15,23-13,0-1,-1 0,1 0,-1 0,1-1,-1 0,-12 3,15-5,0 0,0 0,0 0,0-1,0 0,0 1,0-1,0 0,0 0,0-1,1 1,-1 0,0-1,1 0,-1 0,1 0,-1 0,1 0,0 0,-3-4,3 4,0-1,0 1,0-1,0 0,1 1,-1-1,1 0,0 0,0 0,0 0,0 0,0 0,0 0,1-1,0-3,0 6,0 0,0 0,0-1,0 1,1 0,-1 0,0 1,1-1,-1 0,1 0,-1 0,1 0,-1 0,1 0,0 1,-1-1,1 0,0 0,0 1,1-2,-1 1,1 1,0-1,0 0,0 1,0-1,0 1,1 0,-1 0,0-1,0 1,0 1,0-1,0 0,2 1,14 3,-1 1,-1 1,28 12,27 11,-15-15,1-1,0-3,94 4,181-15,-134-2,-88 5,131-5,-228 1,-1-1,1 0,0-1,-1 0,0-1,0 0,0-1,12-8,5-5,49-43,-72 55,1-1,-1 0,0 0,-1 0,0-1,0 1,4-13,-4 9,1 0,0 1,15-20,-12 17,0 0,0 0,-2-1,1 0,7-26,-8 20,2 1,17-32,-6 25,1 1,1 0,1 2,2 0,0 2,1 1,52-32,-64 46,1 0,-1 2,2-1,-1 2,0 0,1 1,-1 0,1 1,0 1,0 1,19 1,29-2,-34-3,-1-1,1-1,-2-2,1-1,34-16,-13 6,-31 10,0-1,0 0,0-2,-2 0,1-1,27-28,6-2,-34 30,2 1,20-10,-13 8,-5 1</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8:24.2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52 1,'-2'3,"0"0,0 0,0 0,0 0,1 0,0 0,-1 1,1-1,0 0,1 1,-1-1,0 7,0 49,1-39,1 572,0-577,0 1,1-1,0 0,2 0,0 0,10 27,47 80,-44-92,-13-23,1-1,-1 2,-1-1,0 0,0 1,0 0,-1-1,0 1,0 0,-1 0,0 0,-1 0,0 0,0 1,0-1,-1 0,-1 0,1 0,-1 0,0-1,-4 9,-4 3,0 0,-2-1,0 0,-1-1,-21 23,11-14,-7 7,16-17</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8:28.25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1135 172,'-74'2,"31"0,-73-7,25-17,67 14,-48-8,-128-18,70 20,51 7,9 2,-132 7,201-2,-1 0,0 0,0 1,0-1,0 0,0 1,1-1,-1 1,0 0,0 0,1-1,-1 1,0 0,-1 2,3-3,-1 1,1 0,-1-1,1 1,-1 0,1-1,-1 1,1 0,0 0,0-1,-1 1,1 0,0 0,0 0,0-1,0 1,0 0,0 0,0 0,0-1,0 1,0 1,1 1,0-1,0 0,0-1,0 1,1 0,-1 0,0 0,1-1,-1 1,1-1,0 1,-1-1,1 0,0 1,0-1,0 0,0 0,0 0,0-1,0 1,0 0,3 0,7 0,0 1,0-2,-1 1,1-2,0 0,0 0,-1-1,1 0,-1-1,1 0,18-9,-9 2,0 0,-2-2,1 0,-2-1,21-18,-19 12</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8:44.559"/>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22 182,'-1'0,"0"0,0 0,0-1,0 1,0 0,0 0,0-1,0 1,1-1,-1 1,0-1,0 1,0-1,0 0,1 1,-1-1,0 0,1 1,-1-1,1 0,-1 0,0 0,1 1,0-1,-1 0,1 0,0 0,-1 0,1 0,0 0,0 0,0 0,0 0,0 0,0 0,0 0,0 0,0-2,1 0,-1-1,0 1,1-1,0 1,0-1,0 1,0 0,1 0,-1-1,3-2,4-4,1 1,1 0,0 0,0 1,0 0,1 1,0 0,1 1,0 0,0 1,0 0,25-6,-21 7,0 1,1 0,0 2,-1 0,1 0,0 2,0 0,-1 1,29 6,-39-6,-1 0,0 1,1-1,-1 1,0 0,0 0,-1 0,1 1,-1 0,1 0,3 5,38 55,-2-3,-21-35,1-1,1-1,2-1,0-2,1 0,1-2,1-1,47 21,-44-26,1-1,0-1,55 9,-62-16,1 2,-1 1,-1 1,0 2,29 14,-37-17,-1 0,1-1,1-1,-1-1,1 0,25 1,117 0,-115-5,141-7,-159 4,0-1,0-2,0-1,43-16,6-11,-44 18,0 2,1 1,1 2,40-9,-17 15,-1 2,74 6,-18 0,-93-3</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8:47.954"/>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18 1,'-1'0,"1"0,-1 1,0-1,0 1,0-1,1 1,-1-1,0 1,0 0,1-1,-1 1,0 0,1-1,-1 1,1 0,-1 0,1 0,0 0,-1-1,1 1,0 0,-1 0,1 0,0 0,0 0,0 0,0 1,-3 33,3-29,0 7,1 0,0-1,1 1,0 0,1 0,0-1,2 1,-1-1,1 0,1 0,0-1,1 0,0 0,0 0,1-1,1 0,0-1,13 12,-8-9,0 0,2-1,-1-1,1 0,1-1,0 0,0-2,1 0,0-1,0-1,0 0,21 2,-17-4,0 2,42 14,-45-12,-1-2,2 0,-1 0,30 1,-14-2,0 1,41 11,39 6,14-14,143-8,-100-3,-55 1,125 4,-241-2,0 0,0 0,0 0,1 0,-1 0,0 0,0 1,0-1,0 0,0 0,0 1,0-1,0 1,0-1,0 1,0-1,0 1,0 0,0-1,0 2,-1-1,0 0,0-1,0 1,0 0,0-1,0 1,0 0,0-1,-1 1,1-1,0 1,-1 0,1-1,0 1,-1-1,1 1,-1-1,1 1,0-1,-1 1,0-1,1 1,-2 0,-46 29,38-25,-18 11,-1-1,0-1,-1-2,-55 15,42-15,15-4,0-2,-34 5,52-10,0-1,1 0,-1 0,1-1,-1 0,1-1,-1 0,1 0,0-1,-15-7,-37-18,0 3,-2 3,-114-25,87 23,64 16,0 1,0 1,-1 2,-28-2,-336 5,234 3,180-1,0 2,-1 1,1 0,23 9,-17-5,57 9,237 17,-229-30,-76-4</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9:07.9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2022 57,'-111'-2,"-121"4,199 3,-1 0,2 2,-1 2,1 1,-39 17,-103 26,8-4,28 16,109-50,1 1,0 1,2 1,0 2,-38 36,-32 24,76-65,8-5,0-1,-1 0,0 0,-1-2,0 1,0-2,-28 9,-26 4,-76 16,77-24,-1-4,-99-1,191-7,0-1,-1-1,1 0,23-8,104-36,-67 20,-22 13,-48 12,1-1,-1-1,1 0,23-11,-18 6,1 1,0 1,0 0,27-3,13-4,81-36,-106 35,2 1,0 3,52-11,-1 12,-44 5,1-1,63-18,62-36,62-8,-73 27,-85 31,1 4,137 7,-82 1,-119-1,0 0,0 1,-1 0,1 1,13 5,-17-5,1 0,-1 0,1-1,0-1,0 1,0-1,0-1,0 1,-1-2,1 1,11-3,15-7,-1-3,62-30,0-1,-44 19,-42 19,0 0,1 1,0 0,0 1,0 0,0 1,14-3,-23 6,-1 0,1 0,-1 1,1-1,-1 0,1 1,-1-1,0 1,1-1,-1 1,0 0,1-1,-1 1,0 0,0 0,0 0,0 0,0 0,0 0,0 0,0 0,0 1,0-1,-1 0,1 0,0 1,-1-1,1 1,-1-1,0 0,1 1,-1-1,0 1,0-1,0 3,-1 60,1-57,-1 0,-1 0,1 0,-1 0,0 0,-1 0,1 0,-1 0,-1-1,1 1,-1-1,-7 8,-5 4,0 0,-23 17,22-20,0 1,-21 26,33-34,0 0,1 0,-1 1,2-1,-1 1,1 0,1 0,-1 0,2 0,-2 16,1 11,5 55,0-22,-4 8,-1-34,2-1,2 0,1 1,16 72,-9-89,0-1,1 0,28 42,-22-38,26 59,-43-87,1 0,-1 1,1-1,-1 0,1 1,-1-1,0 1,0-1,0 0,0 1,0-1,0 1,0-1,0 0,-1 1,1-1,0 1,-1-1,1 0,-1 0,0 1,1-1,-1 0,0 0,0 0,-1 2,0-1,-1 0,0 0,1 0,-1-1,0 1,0-1,-1 0,1 1,0-1,-6 1,-10 0,0 0,0-1,-21-1,31 0,-15 0,9 1,0-1,0 0,-1-1,1-1,0 0,0-1,0-1,1 0,-1-1,1 0,-23-13,21 7,1 1,-1 0,-1 1,1 1,-2 1,1 0,-1 2,0 0,0 0,0 2,-1 0,-30 0,-33 4,-180 6,213-2,0 1,0 3,-61 19,77-19,0-1,0-2,-52 4,-104-7,164-3,21 0,-19 0,-1-1,-28-4,43 3,0 0,1-1,-1 0,0-1,1 1,0-2,0 1,-15-11,-192-171,173 147,-11-8,-80-55,122 96,1 0,-1 1,0 0,0 1,-1 0,1 1,-1 0,-23-2,12 3,-1 2,1 0,-38 5,41 0,1 0,0 0,-24 12,-20 6,6-10,59-16,0-1,0 1,0 0,1 0,-1 0,1 0,0 0,5-3,19-14,1 1,35-18,24-15,-43 24,1 3,1 1,56-21,150-38,-189 69,1 3,1 2,-1 3,1 3,66 6,-105-3,-11-1,0 2,0-1,-1 2,1-1,0 2,-1 0,1 1,17 7,-9-1,0-1,1-1,0-2,1 0,-1-2,37 3,154-6,-121-4,-10 3,-25 1,0-2,-1-2,97-19,-155 22,31-9,2 2,-1 1,1 2,37-1,-78 6,0 1,0 0,0 1,0-1,1 2,-11 4,-17 7,-132 34,-215 32,273-60,-30 12,79-17,-94 14,135-28,-1-1,0-1,1 0,-1-1,0-2,1 0,0 0,-1-2,-17-7,-41-15,44 17,-45-21,177 78,1-3,111 31,-147-57,1-2,1-3,0-4,116 4,190-15,-359 3,1 0,-1 1,1 0,-1 1,0 1,0 0,0 1,-1 0,0 0,1 1,10 9,-16-12,0 1,-1 0,1 1,-1-1,0 1,0 0,0 1,-1-1,0 1,0 0,-1 0,1 0,-1 0,0 0,-1 1,0 0,0-1,0 1,-1 0,0 0,1 7,-3-11,1 0,-1 0,0 0,0 0,0 0,0 0,-1 0,1-1,-1 1,1-1,-1 1,0-1,0 1,0-1,0 0,-1 0,1 0,-1 0,1 0,-1-1,1 1,-1-1,0 0,-5 2,-10 3,0 0,0-2,-20 3,8-1,-61 20,63-17,1-1,-1-1,0-2,-58 4,5-8,-125-5,145-5,0-4,-72-23,-22-6,99 26,1-2,0-3,2-2,-76-44,90 49,-2 1,0 2,-55-12,-131-17,154 38,-131 6,80 3,79-3,24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9:09.10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1,'6'0,"5"0,3 0,6 0,5 3,5 6,2 6,-3 3,-1 4,-2 1,-3 1,-5 1,-3-3,-3-6</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7:09:10.32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876 1,'1'9,"-2"0,1 0,-1-1,-1 1,0 0,0-1,0 1,-1-1,0 1,-1-1,0 0,0-1,-1 1,0-1,0 0,-1 0,0 0,-8 7,-3 5,-2 0,-1-1,0 0,-1-2,-1-1,0 0,-1-2,0 0,-1-2,-1 0,0-2,0-1,-1-1,0-1,0-1,0-1,-36 0,38-2,0 1,0 1,1 1,-41 14,33-9,-60 11,38-16,32-4</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5:28:52.077"/>
    </inkml:context>
    <inkml:brush xml:id="br0">
      <inkml:brushProperty name="width" value="0.035" units="cm"/>
      <inkml:brushProperty name="height" value="0.035" units="cm"/>
    </inkml:brush>
  </inkml:definitions>
  <inkml:trace contextRef="#ctx0" brushRef="#br0">1246 11113 24575,'-59'-58'0,"2"-3"0,3-2 0,2-3 0,-57-97 0,-44-124 0,12-7 0,14-5 0,-164-581 0,174 407 0,87 322 0,-12-180 0,30 79 0,11 0 0,10 0 0,12 0 0,11 2 0,122-471 0,-12 241 0,50-192 0,-57-11 0,92-545 0,-175 1024 0,9 3 0,9 2 0,8 4 0,190-340 0,-237 481 0,2 2 0,2 1 0,2 2 0,3 1 0,1 3 0,3 1 0,77-60 0,438-248 0,-388 251 0,-68 39 0,-10 3 0,3 5 0,136-56 0,-203 102 0,1 2 0,-1 0 0,1 2 0,0 1 0,0 2 0,0 1 0,40 5 0,15-2 0,2332 0-1545,-1257-5 1636,-602 0-232,594 4 1701,-504 52-1525,-486-38-35,1-7 0,-1-7 0,1-7 0,301-49 0,-29-13 0,1 38 0,-285 28 0,11-1 0,196 23 0,-90 36 0,-67-11 0,-24-20 0,1-7 0,0-8 0,293-19 0,529-113 0,-754 92 0,-131 18 0,170-38 0,-34-22 0,50-13 0,-223 67 0,153-14 0,377 24 0,118-9 0,-638 7 0,492-40 0,-392 42 0,207 18 0,430 33 0,-656-38 0,-1 8 0,0 7 0,184 47 0,480 168 0,-304-78 0,-437-133 0,-2 5 0,0 3 0,-2 5 0,-2 3 0,-2 3 0,151 110 0,-43 5 0,219 237 0,-86-77 0,10-27 0,-310-268 0,0 0 0,-2 2 0,-1 1 0,-1 1 0,-2 0 0,-1 2 0,-1 0 0,-1 0 0,-2 2 0,-1 0 0,11 43 0,-7-4 0,-2 1 0,-4 0 0,-3 0 0,-2 92 0,-7-124 0,-2-1 0,-1 1 0,-2-1 0,-2 0 0,-26 71 0,-97 181 0,51-123 0,77-159 0,-181 387 0,123-280 0,-99 143 0,52-113 0,-65 98 0,28-19 0,114-182 0,-2-1 0,-2-2 0,-42 36 0,-3-3 0,-155 128 0,22-58 0,-11 9 0,6 1 0,135-99 0,3 5 0,-81 74 0,146-116 0,0 2 0,1 0 0,-14 25 0,-27 35 0,12-24 0,2 1 0,-43 77 0,65-95 0,0 0 0,3 2 0,1 0 0,-20 83 0,1 118 0,24-153 0,-83 531 0,61-373 0,23-149 0,1 133 0,-2 40 0,-8-131 0,-69 257 0,-95 122 0,131-405 0,-5-3 0,-5-2 0,-130 171 0,-13 2 0,-165 216 0,261-364 0,-201 188 0,114-155 0,-266 173 0,72-111 0,-16-30 0,380-186 0,-715 273 0,465-206 0,-301 44 0,148-36 0,-137 70 0,-116 54 0,140-47 0,2 49 0,346-131 0,-127 55 0,-231 92 0,-16-41 0,-202 12 0,411-123 0,127-30 0,-48 7 0,-3-12 0,-443 9 0,-732-49 0,651-6 0,677 3 0,1-6 0,-166-31 0,-457-86 0,269 47 0,320 45 0,-176-59 0,-146-79 0,457 159 0,-25-7 0,2-3 0,0-2 0,-81-50 0,30-3 0,-119-116 0,-8-6 0,120 107 0,-103-111 0,-81-120 0,203 209 0,-144-236 0,99 102 0,78 139 0,35 64 0,2-1 0,2-1 0,-23-92 0,24 69 0,-4 0 0,-2 2 0,-51-102 0,28 83 0,-3 2 0,-83-109 0,111 165 0,2 0 0,-18-36 0,25 40 0,-2 0 0,-1 1 0,-1 1 0,-29-34 0,36 47 0,1-1 0,0 0 0,-8-16 0,10 16 0,0 0 0,-1 1 0,0 0 0,-13-13 0,-33-34-1365,46 46-5461</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2:57:27.371"/>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1,'30'0,"1"0,-1 2,0 1,0 1,-1 2,43 13,-28-6,1-2,1-1,80 5,-37-5,-46-6,1-2,73-5,-127 3,-1-2,1 1,0-2,-19-6,10 4,-14-2,-54-6,57 10,0-1,-39-11,51 10,-1 1,0 1,0 1,-28 0,24 2</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2:57:37.361"/>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0,'4'3,"-1"0,1-1,-1 0,1 1,0-1,0-1,0 1,0 0,0-1,0 0,5 1,-6-1,33 6,1-1,-1-2,1-1,-1-2,53-6,8 3,93 11,7 1,-173-10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2:57:46.455"/>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1,'465'0,"-443"0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2:57:50.767"/>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3,'71'-1,"-23"0,0 1,95 14,-40 0,-75-12,0 1,0 2,48 13,-54-11,1-1,-1-1,1-1,41 2,97-8,-58-1,705 3,-787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2:57:55.207"/>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2,'101'-1,"109"3,-131 7,-44-4,43 0,3019-6,-3082 2,1 0,-1 1,22 6,-22-4</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0:55.243"/>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0,'111'18,"413"-15,-266-6,-36 3,-202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1:09.689"/>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53,'1184'0,"-1170"-1,0-1,0 0,-1-1,22-7,-20 5,0 1,1 0,25-2,67 4,-46 2,83-11,-129 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1:34.035"/>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2,'144'-2,"157"5,-255 2,81 19,-46-6,-36-12,0-3,0-1,54-5,0 0,-8 3,-72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1:36.544"/>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1,'649'0,"-526"11,-65-4,-22 0,-21-3</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1:51.669"/>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0 1</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4:47.174"/>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4843 3954,'-16'-13,"-1"1,1 0,-2 1,0 0,0 2,-1 0,-23-7,21 8,0 0,0-2,1-1,0 0,-30-24,-55-45,77 62,1-2,1 0,1-2,-26-30,16 6,3-3,-51-98,-16-27,37 67,42 69,-43-60,53 84,-10-12,-42-44,54 63,0-1,-1 1,0 1,0 0,-1 0,0 1,0 0,0 1,-14-5,-7 0,0 2,0 1,-1 1,1 1,-33 1,-58 2,-91 4,-15 33,0-1,152-27,50-3,0-2,0-1,0-1,0-1,0-1,0-2,-42-9,12-2,41 11,0-1,0 0,0-1,1-1,0 0,0-1,-21-13,17 8,-1 2,0 0,0 1,-1 1,0 0,-36-7,28 8,1-1,0-2,-26-13,-31-19,26 13,-61-40,88 46,2-2,-42-44,6 5,43 43,1 0,0-1,2-1,1-1,0-1,-13-27,22 35,-4-5,1-1,1 0,1-1,1 0,1-1,-4-26,-4-24,-36-107,30 111,10 33,6 21,0-1,1 0,1 0,1-1,-2-31,8-176,-5-176,-1 385,0 1,-1 1,-1-1,-1 0,0 1,-1 0,0 1,-14-20,-16-35,32 59,0 0,-1 0,-1 1,0 0,0 0,-1 1,1 0,-14-10,-11-6,-37-22,-1 0,-205-140,230 163,-2 1,-86-27,109 40,10 6,0 0,-1 1,1 0,-1 1,-26 1,28 1,-7-1</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4:57.992"/>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0 5041,'3'-2,"0"1,-1-1,1-1,-1 1,0 0,0-1,0 1,0-1,0 1,-1-1,1 0,-1 0,1 0,-1 0,0 0,0 0,0 0,0-4,6-70,-4 34,8-10,3 1,27-69,-16 49,16-20,-31 73,-1 0,-1 0,0-1,-1 0,5-29,3-129,-12 127,-1 39,0-1,1 1,0 0,1 0,9-19,11-35,-20 47,2 1,0 0,1-1,1 2,1-1,1 2,0-1,1 1,0 0,19-18,-10 14,1 1,1 0,0 2,1 1,1 1,37-18,27-19,-37 19,-28 18,34-29,22-15,-72 54,1 1,1 0,-1 0,1 1,-1 0,1 0,0 1,16-1,-9 1,0 1,-1 1,1 0,0 1,-1 1,1 0,-1 1,0 1,0 1,0 0,0 0,-1 2,0 0,0 0,-1 2,14 9,49 41,60 43,-113-86,1-2,0-1,1-1,27 9,-35-16,1-2,0 0,0-1,0-1,27-1,39 3,-56 1,0-1,0-1,0-1,31-4,-49 1,-1 0,1 0,-1-1,1 0,-1 0,0-1,0-1,-1 1,1-2,-1 1,0-1,-1 0,1 0,-1-1,8-9,7-14,-1 0,-2-1,0 0,24-62,-35 75,12-26,-1 0,18-72,-32 94,1 0,0 0,2 1,0 0,2 1,0 0,1 0,1 1,1 1,16-20,-16 24,-1-1,-1-1,16-28,-17 26,2 1,26-33,-21 28,0 0,-1-1,17-35,-7 12,103-191,-108 203,-14 23,0 0,0 0,-1-1,-1 0,0 0,6-20,-3 2,1 0,22-46,-19 50,-1 0,-2 0,12-49,-14 42,1 1,22-52,5-15,-24 65,28-57,2-2,-36 78,5-11,-1 0,-2 0,9-53,18-80,-25 113,3 1,1 1,2 0,38-75,12-35,-48 115,3 1,1 0,1 2,47-58,8-14,-38 50,67-79,-57 69,-18 22,-17 26</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5:08.664"/>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647 1188,'-1'-11,"-1"0,0 0,-1 0,-1 0,0 1,0-1,-1 1,0 0,0 1,-14-19,-20-39,23 27,-16-68,25 78,-1 0,-2 1,-1 0,-24-47,25 59,2-1,1 0,0 0,1 0,1-1,-4-31,-1 4,7 35,0 1,-1-1,-1 1,0 0,0 0,-1 1,0 0,0 0,-13-13,-10-8,-41-33,22 22,-4-1,-15-13,62 50,1 0,0 0,-1 0,2-1,-1 0,1 0,-1 0,2 0,-1 0,-2-9,5 14,-1 0,1 1,0-1,0 0,-1 0,1 0,0 1,0-1,0 0,0 0,0 0,0 0,0 1,0-1,0 0,1 0,-1 0,0 1,0-1,1 0,-1 0,0 0,1 1,-1-1,1 0,-1 1,1-1,0 0,-1 1,1-1,-1 1,1-1,0 1,0-1,-1 1,1 0,0-1,0 1,-1 0,1-1,0 1,0 0,0 0,0 0,-1 0,1 0,2 0,10 3</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5:13.410"/>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3272 1,'0'4,"0"1,-1-1,0 1,0-1,-1 1,1-1,-1 0,0 0,0 0,0 0,0 0,-1 0,1 0,-1-1,0 0,0 1,-1-1,1 0,-8 5,-7 4,-1-1,-41 18,8-4,26-9,-5 1,-47 37,67-46,1 1,1 1,-1-1,2 2,-1-1,2 1,-13 23,5-1,2 1,-16 62,18-57,7-29,0-1,0 1,-1-1,0 0,-1-1,0 1,0-1,-1 0,-15 14,-8 4,-40 26,56-42,-26 16,-1-3,-1-1,-50 18,53-25,2 2,-1 2,2 1,-56 41,77-48,-14 8,2 2,1 1,1 1,1 1,-40 57,-54 84,79-115,-200 225,149-192,-102 75,109-93,-10 14,60-50,-2-1,-1-1,-75 44,69-50,-1-2,-1-2,0-2,-82 20,-38-18,28-6,65 3,54-10,-2-2,1 0,0-1,-20 0,-31-3,49-1</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5:15.920"/>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1515 839,'0'-3,"0"0,0-1,0 1,0 0,-1-1,1 1,-1 0,0 0,0 0,0-1,0 1,-1 0,1 0,-1 1,0-1,0 0,0 0,0 1,0-1,0 1,-1 0,1 0,-1 0,0 0,0 0,1 0,-1 1,0 0,0-1,-1 1,1 0,0 0,0 1,0-1,-1 1,1-1,-4 1,-5 0,0 1,0 0,1 0,-1 1,0 1,1 0,-1 0,1 1,-12 6,-210 127,106-58,29-17,-112 94,155-114,22-18,1 1,2 2,-31 35,-104 166,64-81,64-99,-2-2,-48 44,187-304,5 32,-65 119,-3-1,30-74,-25 44,89-142,1-1,-69 116,42-96,-71 137,4 2,50-74,-80 137,-5 11,0-1,1 1,-1-1,1 1,0 0,0 0,0 1,1-1,-1 1,1 0,0 0,0 0,0 1,0 0,0 0,0 0,1 0,6 0,-1 0,0 1,1 1,-1 0,0 0,0 1,1 1,-1 0,12 4,-17-5,0 0,-1 1,0 0,1 0,-1 1,0-1,0 1,0 0,-1 1,1-1,-1 1,0 0,1 0,-2 0,1 0,0 1,-1 0,0 0,0 0,-1 0,1 0,1 6,0 7,0-1,-2 1,0 1,-1-1,-1 28,-2-30,2 0,0-1,1 1,1-1,0 1,1-1,1 1,6 15,-6-21,1-1,-2 0,1 1,-1 0,-1 0,0 0,0 0,-1 0,0 1,-1 15,-1-20,0-1,0 1,0-1,-1 0,0 0,0 0,0 0,-1 0,0 0,0-1,0 1,0-1,-1 0,1 0,-1 0,0 0,-1-1,1 1,0-1,-1 0,-6 3,0-1,1 0,-1-1,0 0,-1-1,1 0,-19 2,10-3</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6:03.333"/>
    </inkml:context>
    <inkml:brush xml:id="br0">
      <inkml:brushProperty name="width" value="0.3" units="cm"/>
      <inkml:brushProperty name="height" value="0.6" units="cm"/>
      <inkml:brushProperty name="color" value="#D9AEFF"/>
      <inkml:brushProperty name="tip" value="rectangle"/>
      <inkml:brushProperty name="rasterOp" value="maskPen"/>
      <inkml:brushProperty name="ignorePressure" value="1"/>
    </inkml:brush>
  </inkml:definitions>
  <inkml:trace contextRef="#ctx0" brushRef="#br0">4040 1,'-3'2,"-1"0,1 0,-1 0,1 0,-1-1,0 1,0-1,0 0,0 0,0 0,0-1,0 1,0-1,-7-1,-58-5,39 1,-1 1,0 2,0 1,1 2,-1 0,0 3,0 0,1 2,0 1,0 1,1 2,-42 20,46-19,-5 3,1 0,0 2,2 1,-31 23,42-28,0 2,0 0,1 0,1 1,0 1,2 1,-22 33,10-6,-34 44,1-2,46-65,2 0,0 1,1 0,2 1,0 0,1 0,-1 27,3-24,-1-1,-1 0,-2 0,0 0,-18 39,16-44,0 0,2 1,-8 31,4-11,-9 16,14-44,1 1,0-1,2 1,-1 0,1 0,-1 25,4-27,-1 0,0 0,-1 0,-1 0,0 0,0-1,-7 16,-4 2,-27 40,36-60,-18 28,12-17,-2 1,-1-2,0 0,-31 32,34-40,0 1,0 0,1 1,1 0,1 1,-1-1,2 2,0-1,1 1,0 0,1 0,1 1,-3 19,-30 127,31-136,-1 0,-1-1,-1 1,-1-2,-1 1,-20 30,-22 53,44-89,-1 0,-1 0,-14 17,13-19,0 1,2-1,-14 32,-1 9,-3-2,-2 0,-65 89,83-132,0-1,-1-1,-1 0,0-1,0 0,-1-1,0-1,-23 10,-6 4,24-12,0 0,-1-2,1 0,-1-2,-1 0,-39 4,-1-4,-70-5,117-2,0-1,0 0,0-1,-19-7,18 5,0 1,0 0,-26-1,-60-4,57 4,0 2,-49 4,78 1,0 2,0 0,0 1,1 1,0 0,-16 10,-42 15,44-20,1 2,0 0,-27 20,-9 4,38-22,1 2,1 0,0 2,1 0,2 2,0 0,1 2,1 0,1 1,1 1,2 0,-22 48,17-37,-35 49,-3 4,35-49,14-27,1 0,0 0,1 0,0 1,1 0,1 0,0 1,1-1,1 1,0 0,0 21,3 28,2-23,-3 0,-9 68,-3 19,5-29,6-86,-7 58,-2 96,12 370,5-501,-6-36,0 1,0-1,0 0,1 1,-1-1,0 0,0 1,0-1,1 0,-1 1,0-1,1 0,-1 0,0 1,1-1,-1 0,0 0,1 1,-1-1,0 0,1 0,-1 0,1 0,-1 0,0 0,1 0,-1 0,1 0,-1 0,16-14,-9 0,0 1,-1-1,-1 0,-1-1,0 1,4-30,6-20,-1 5,-3 0,-3-1,-2 0,-5-106,3-45,2 168,2 0,2 1,18-55,2-4,-16 61,1 0,2 0,2 2,1 0,2 1,30-39,151-254,-194 317,-1 0,0-1,-1 0,-1 0,5-20,15-38,-20 64,0 1,1 1,-1-1,1 1,0 0,1 0,-1 1,1 0,11-6,17-15,4-9,72-58,-96 82,1 1,1 0,-1 2,1-1,31-9,22-6,-51 16,-1 2,2 0,-1 1,0 0,1 2,30-2,17 4,179 4,-220 1,-1 1,-1 1,1 1,-1 1,34 17,-10-6,2 1,-17-6,1-1,1-2,48 10,-2-4,-56-10,1-2,-1 0,52 1,-70-7,-1 0,1 0,-1-1,1 0,-1-1,0 1,0-1,0-1,0 1,-1-1,1 0,-1 0,0 0,0-1,0 0,-1 0,0 0,0 0,6-10,4-9,0 0,-2-1,13-36,-6 4,-16 42,2 0,0 1,1-1,0 1,15-23,7-7,28-62,9-17,-23 44,-3-1,45-132,-61 149,-1 13,54-88,-24 46,-7 13,22-44,-53 97,29-44,-30 53,-1-1,-1-1,-1 0,16-40,-11 18,1 0,29-47,-23 45,28-70,-40 82,2 2,-2-1,-2 0,0 0,-2-1,3-60,-7 61,0 0,2 0,1 0,1 1,2 0,1 0,1 0,1 1,2 1,1 0,1 1,28-39,-33 57,-8 15,-9 19,-16 11,-1 0,-52 59,43-57,-52 81,-171 335,179-322,-168 216,217-311,2 0,-39 79,-28 93,-5 12,79-188,2 2,2 0,1 0,2 2,2 0,1 0,2 0,2 1,-1 67,8-18,-3 156,1-240,-1 0,1 1,-1-1,0 0,-1 0,1 0,-1 0,0 0,0 0,0 0,0-1,-1 1,1-1,-1 1,0-1,0 0,0 0,-4 3,-6 2,0 0,0 0,-28 10,-24 14,54-24</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6:25.375"/>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4968 3723,'-7'-1,"0"0,0 0,0 0,0 0,0-1,0-1,1 1,-1-1,1 0,-12-7,-59-51,17 13,42 34,2-1,0 0,1-1,0-1,1 0,-14-24,-8-9,17 23,2-1,-22-47,25 45,-2 1,-26-38,31 51,1-1,1-1,-13-29,17 32,-1 1,-1 0,-1 0,0 0,0 1,-2 0,-10-12,-33-27,-3 1,-1 3,-72-45,112 81,-1 1,0 1,0 1,-1 0,0 1,-1 1,0 1,0 1,0 1,0 0,-1 2,-38 0,-577 4,370-3,6-17,225 16,1-1,0-2,-47-14,-32-4,94 19,0-2,0 0,0-1,1-1,0 0,-22-16,-53-22,69 35,-43-26,49 26,-1 1,0 0,-36-12,44 17,-1 0,1-1,1 0,-1 0,1-1,0-1,-10-9,-37-26,21 23,17 10,1-1,0 0,1-1,0-1,-17-17,14 9,9 12,2-1,-1 1,1-2,1 0,0 0,0 0,1-1,1 0,-8-19,-41-95,43 85,1 4,1 1,2-2,-4-42,6 10,-4-132,12 56,-4-212,0 341,0 1,-1 0,-1 0,-1 0,0 1,-1-1,-8-14,-62-99,26 50,32 50,-2 0,-1 1,-2 2,0 0,-2 1,-48-38,23 27,-2 2,-107-53,116 69,-46-13,64 24,-12-2,-1 1,0 2,-51-1,79 7,-11-1,0 1,0 1,-1 1,1 1,0 0,1 2,-32 11,48-14,0 0,0 0,0 0,0 1,1 0,-1 0,1 0,-1 0,-4 7,-17 14,11-15</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6:34.643"/>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10 36,'-1'0,"0"0,1-1,-1 1,1-1,-1 1,1-1,-1 1,1-1,-1 1,1-1,-1 1,1-1,0 0,-1 1,1-1,0 0,0 1,-1-1,1 0,0 1,0-1,0 0,0 0,0 1,0-1,0 0,0 1,0-1,0 0,0 1,1-1,-1 0,1-1,0 1,0 0,1 0,-1 0,1 0,0 0,-1 0,1 1,-1-1,1 0,0 1,0 0,0-1,1 1,66-4,-63 4,16 2,1 0,-1 2,0 1,33 10,-30-7,1-1,48 6,-13-8,-1 2,0 3,0 3,109 38,-152-41,-1 0,1 0,-2 2,0 0,0 0,18 22,6 4,-10-11,-1 2,-1 2,-1 0,37 62,-57-81,-1 1,-1 0,0 0,-1 0,0 0,-1 1,0-1,-1 20,0-15,1 1,0-1,9 30,-1-9,-1 0,-3 0,4 79,-7-72,1-1,16 69,-10-77,-4-19,-1 1,0 1,-2-1,2 37,-4-43,0 0,1 0,0 0,1-1,0 1,1-1,0 0,1 0,1 0,0 0,0-1,12 16,-8-10,0 1,-2 0,11 32,-15-35,1 0,1-1,1 0,0 0,0 0,1-1,16 19,13 13,-1 1,-3 2,46 87,-72-123,1-1,0 0,1 0,0-1,1 0,0 0,22 15,87 48,-112-69,8 4,1-2,0 0,24 6,38 15,-37-10,0-3,1-1,1-2,63 9,-104-20,17 5,0 0,-1 1,19 9,-20-8,0 0,0-1,0-1,19 3,-10-5,7 1,53 14,-49-10,1-1,1-2,43 0,60 7,-61-1,-47-7,63 14,44 11,11 4,-90-15,-1-1,-1 2,78 38,-120-48,0 1,0 1,-1 1,0 1,-1 0,0 1,-2 0,1 1,-2 1,0 1,14 22,14 28,-12-22,29 63,-51-93,-1 2,0-1,-1 0,-1 1,0 0,-2 0,0 0,0 20,-4 44,2 133,14-158,-11-48,0 0,-1 0,0 0,-1 0,1 1,-2-1,1 10,-1-15,-1-1,0 0,1 0,-1 0,0 0,0 0,0 0,0 0,-1 0,1 0,0 0,-1-1,1 1,-1 0,0-1,1 0,-1 1,0-1,0 0,0 0,0 0,0 0,0 0,0 0,-1-1,1 1,0-1,0 1,-1-1,1 0,-4 0,0 1,1-1,-1 1,0-1,0-1,0 1,1-1,-1 0,0 0,0-1,1 1,-1-1,1-1,0 1,0-1,-1 0,2 0,-1 0,0-1,1 1,-1-1,1 0,0-1,0 1,-3-6,-6-11,1-1,0 0,2-1,-12-36,13 33,-1 1,-16-27,-18-16,-3 2,-105-113,-139-88,225 217,-2 3,-2 2,-2 4,-153-64,109 57,-169-61,63 48,-55-17,106 23,74 26,1-3,-112-57,138 52,-79-54,137 82,-9-5,0-1,2-1,-28-29,28 25,0-2,2 0,1-1,1 0,0-2,2 0,-15-38,-64-195,85 241,1-1,1 1,0-1,1 0,1 0,0 0,2-1,0-20,1 18,1 2</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6:45.804"/>
    </inkml:context>
    <inkml:brush xml:id="br0">
      <inkml:brushProperty name="width" value="0.3" units="cm"/>
      <inkml:brushProperty name="height" value="0.6" units="cm"/>
      <inkml:brushProperty name="color" value="#D9AEFF"/>
      <inkml:brushProperty name="tip" value="rectangle"/>
      <inkml:brushProperty name="rasterOp" value="maskPen"/>
      <inkml:brushProperty name="ignorePressure" value="1"/>
    </inkml:brush>
  </inkml:definitions>
  <inkml:trace contextRef="#ctx0" brushRef="#br0">4756 3847,'-1'-14,"0"1,-1-1,0 0,-1 1,-1 0,0 0,-11-24,-6-3,-26-40,-12-21,36 48,-26-97,18 51,12 18,17 67,0 1,-1 0,0 0,-1 0,0 1,-1-1,-1 1,0 0,0 0,-9-10,0 4,-155-170,137 156,0 3,-2 0,-65-39,6 5,72 46,-1 0,0 2,-2 1,1 1,-52-19,-153-49,104 46,76 23,0-2,-80-35,107 39,-1 1,-1 0,0 2,0 1,-29-3,-123-4,92 9,-45-13,-19-1,111 16,0-2,0-2,0-1,0-2,1-2,-38-16,-13-12,-97-60,164 88,9 6,1-1,-1-1,1 1,1-2,-1 1,1-1,0-1,-9-11,-2-3,0 1,-1 1,-2 1,-30-22,37 30,7 4,1 0,0-1,0 0,1 0,0-1,0 0,1 0,1 0,-6-14,-5-17,-12-49,13 41,-1-10,3 1,-7-82,17 124,-1 0,0 0,-2 0,-7-16,-9-27,-53-176,64 194,-8-32,-3 1,-3 2,-63-125,82 184,-1 1,0 1,-1-1,0 1,0 1,-1 0,0 0,-20-13,-3 2,-54-22,-1-2,63 33,-1 0,0 2,-1 1,1 0,-46-4,24 4,-35-12,58 12,0 1,0 2,-1 0,-26 0,-170-13,85 18,116-1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7:00.873"/>
    </inkml:context>
    <inkml:brush xml:id="br0">
      <inkml:brushProperty name="width" value="0.3" units="cm"/>
      <inkml:brushProperty name="height" value="0.6" units="cm"/>
      <inkml:brushProperty name="color" value="#D9AEFF"/>
      <inkml:brushProperty name="tip" value="rectangle"/>
      <inkml:brushProperty name="rasterOp" value="maskPen"/>
      <inkml:brushProperty name="ignorePressure" value="1"/>
    </inkml:brush>
  </inkml:definitions>
  <inkml:trace contextRef="#ctx0" brushRef="#br0">5003 3724,'-2'-1,"0"1,1-1,-1 1,0-1,1 0,-1 1,0-1,1 0,-1 0,1 0,-1 0,1 0,-1-1,1 1,0 0,0-1,0 1,0-1,-2-2,-18-36,16 29,-22-47,-35-111,-36-90,70 183,-55-105,73 165,-1 0,-1 0,-1 1,0 1,-1 0,-18-14,11 10,0-2,-17-21,12 9,-2 2,-1 1,-47-35,-106-64,150 110,-1 1,-1 1,0 2,0 2,-2 1,1 2,-69-10,36 4,45 10,-1 0,-45-4,-9 9,45 1,1-2,-1-1,1-1,-47-11,-94-22,104 23,-78-24,33 2,-121-45,122 21,41 19,27 13,1-2,2-2,1-2,1-2,-65-74,83 81,0-1,2-1,-29-57,-4-6,-91-161,86 153,-85-209,137 290,1 1,-5-31,-4-13,1 12,8 26,-2 0,-16-38,1 4,20 49,-2-1,1 1,-1 1,0-1,-1 0,-1 1,1 0,-1 0,-9-10,-4 0,0 0,-2 2,0 0,0 1,-2 1,0 1,0 1,-50-19,7 6,-33-10,62 26,-1-2,0 2,0 2,-1 1,-49-1,-605 9,674-1</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7:28.101"/>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3200 2236,'-1'-1,"1"0,-1 0,0-1,1 1,-1 0,0 0,0 0,0 0,0 0,1 0,-1 0,-1 0,1 0,0 1,0-1,0 0,0 1,-1-1,1 1,0-1,-2 1,-34-13,29 11,-254-102,131 50,92 23,35 27,0 0,0 0,0 1,-1-1,1 1,-1 0,0 1,0-1,0 1,0 0,0 0,-8-2,1 2,0 0,1-1,-1 0,1-1,0 0,0-1,0 0,0 0,1-2,0 1,0-1,1 0,0-1,-15-16,-32-34,31 36,2-1,1-2,1 0,2-1,-27-44,42 58,0 1,0-1,1 0,-2-21,3 21,0 0,0 0,-1 0,-6-12,6 18,-1 1,0 0,0 0,0 0,-1 0,1 1,-1-1,-10-5,-16-18,7 2,2-1,1-1,1-2,2 0,1 0,1-2,-22-64,4 18,24 59,1-1,-7-24,7 19,-1 0,-1 1,-23-36,16 29,-16-39,30 62,0-1,-1 1,0 0,0 0,-1 0,0 1,0 0,-1 0,0 0,0 1,-12-7,-7-4,-1 2,-33-14,48 24,0 0,0 0,-1 1,0 1,0 0,0 1,-23-1,-84 6,41 0,-8-1,49 1,0-3,0 0,-1-3,-37-7,60 6,-1-1,1-1,1-1,-1 0,1-1,0 0,1-1,-20-16,-137-100,112 78,30 23,0 1,-1 2,-62-33,18 14,57 30,0 0,-1 1,0 1,0 0,-27-6,-93-26,116 34</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7:28.300"/>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2T15:27:30.396"/>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0 336 0,'936'-335'0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7:37.669"/>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57,'20'-2,"0"0,-1-1,0-1,35-12,-32 9,1 1,-1 0,26-1,-35 5,0 1,-1 1,1 0,0 0,-1 2,1-1,-1 2,1 0,-1 0,0 1,0 0,0 1,-1 1,0 0,0 0,0 1,-1 1,11 9,-14-12,-1 0,1 0,0 0,0-1,1 0,-1 0,1-1,0 0,0-1,0 1,12 0,12 2,55-1,-57-3,44 5,-64-4,36 7,-1-3,68 2,-99-8,-1 2,1-1,0 1,-1 1,0 1,0 0,0 0,19 10,8 8,46 32,-24-14,-41-26,-1 1,-1 2,0 0,-1 1,0 0,-2 2,0 0,-1 0,-2 2,0 0,-1 0,-1 1,14 42,-1-13,-19-44,0 0,-1 0,-1 1,1-1,-1 1,-1 0,4 17,1 40,4 0,3-1,29 85,-27-85,-12-47,0-1,1 0,9 22,-8-22,0 0,-1 0,-1 1,-1 0,-1 0,1 23,6 40,-7-64,2-1,0 1,1-1,1 0,0 0,1-1,1 0,0 0,1-1,1 0,0 0,1-1,0 0,17 14,199 176,-201-183,1 0,0-2,2-1,59 26,-79-38,0 1,0 0,0 1,-1-1,11 12,-11-10,1 0,-1-1,1 0,1 0,11 5,20 6,1-2,1-2,83 16,54 23,-52-21,-88-21,0-1,69 9,52-2,-3 18,-115-29,-1 2,0 1,-1 3,0 1,39 19,-35-15,-35-14,1 1,-1 0,0 0,0 1,-1 0,0 1,15 10,-58-45,0 2,-2 1,-49-28,-21-15,44 25,-7-6,-136-76,-106-37,104 52,127 74,46 23,-49-30,-9-17,-109-94,149 115,39 32,0-1,1-1,0 0,-18-21,8 5,2-2,1-1,1 0,1-1,2-1,-16-46,22 49,2 0,1 0,1-1,-1-32,5 53,-1 1,1-1,-2 1,1-1,-1 1,0 0,0 0,-1 1,0-1,0 1,-8-9,-2-5,14 19,-1 0,0 0,0 0,1 0,-1 1,1-2,-1 1,1 0,-1 0,1 0,0 0,-1 0,1 0,0 0,0 0,0-1,0 1,0 0,0 0,0 0,0 0,0-1,1 1,-1 0,0 0,1 0,-1 0,1 0,0-1,0 1,0 0,0 1,1-1,-1 0,0 1,0 0,0-1,1 1,-1 0,0 0,0-1,1 1,-1 0,0 0,1 0,-1 1,0-1,0 0,1 0,-1 1,0-1,0 1,0-1,0 1,1-1,-1 1,1 1,19 9,-1 1,-1 1,0 1,-1 0,0 1,-1 2,-1-1,0 2,-1 0,13 22,60 80,-38-56,50 88,-83-129</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7:44.234"/>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 1,'3'0,"1"1,-1 0,1 0,-1 0,1 1,-1-1,0 1,0 0,0 0,0 0,0 0,0 1,0-1,-1 1,1 0,2 3,41 58,-34-45,42 48,-41-52,0 0,-1 1,0 0,-2 1,0 0,-1 0,9 23,-12-24,1 0,1 0,0-1,1 0,12 14,-7-9,21 40,0 6,-23-43,0-1,16 47,-16-11,-12-50,1 0,0 0,0 0,1 0,0-1,1 1,-1-1,1 1,1-1,0 0,0 0,0 0,8 9,25 23,-2 2,-2 1,30 50,-55-79,6 10,18 42,1 1,-13-26,21 56,-30-66,2 1,1-1,34 53,-7-22,-2 1,30 69,-30-62,-24-46,20 44,-23-44,1 0,0-1,2-1,1-1,26 27,13 18,-16-18,2-2,2-2,58 47,-53-39,-42-42,1-1,0 0,0-1,0 0,1 0,0 0,0-1,1 0,9 4,62 28,-58-27,0 0,0-1,41 10,-55-18,1 0,0-1,0 0,0-1,0 0,0-1,0 1,-1-2,1 1,0-1,0-1,-1 1,0-2,10-3,-10 3,0-1,0 1,0-1,-1-1,0 0,0 0,0 0,0-1,-1 1,0-2,-1 1,0-1,0 1,0-1,-1-1,0 1,-1-1,0 1,0-1,-1 0,2-11,-5 17,1 0,0 0,-1 0,0-1,0 1,0 0,0 1,0-1,0 0,-1 0,0 0,1 1,-1-1,0 1,0-1,-1 1,1 0,-4-3,-54-39,44 33,-33-23,-112-87,143 104,0 0,1-2,1 0,1-1,0 0,-13-26,-122-260,134 273,-2 0,-1 2,-2 0,-46-52,-13-21,-22-38,-199-277,150 207,52 68,40 54,39 58,-1 0,-1 2,-33-34,-55-45,91 92</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7:51.155"/>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1141 2139,'23'1,"0"-2,0 0,-1-2,1 0,0-1,-1-2,37-13,-34 8,-1 0,0-1,0-2,-1 0,-1-1,36-34,67-63,-96 86,-18 17,0-1,-1 0,14-18,-20 23,-1-1,0 1,0-1,-1 1,0-1,0 0,0 0,0 0,-1 0,0 0,0-11,-3-257,1 261,0 0,0 0,-1 0,-1 0,0 0,-6-15,7 25,1-1,-1 1,0 0,0 0,-1 0,1 0,-1 0,1 1,-1-1,0 1,0-1,0 1,0 0,0 0,0 0,-1 1,1-1,-1 1,1 0,-1 0,0 0,1 0,-1 1,0 0,-7-1,-189 5,-83-3,271-2,-1-1,0 0,0-1,1 0,-1-1,1 0,0-1,0 0,1-1,-1-1,-13-10,5 1,1-1,1-1,0-1,-25-35,-104-116,-12-8,84 99,58 59,1-2,1 0,-19-38,-16-24,13 36,-12-17,42 51,-1 1,2-1,0 0,1 0,0 0,1-1,-4-26,8 36,-1 0,1 0,0 0,0-1,1 1,-1 0,1 0,0 0,0 0,1 1,0-1,0 0,0 0,0 1,1-1,-1 1,1 0,0 0,1 0,-1 0,1 1,-1-1,1 1,0 0,0 0,9-5,-6 5,0 1,0-1,1 1,-1 1,0-1,1 1,-1 0,10 1,68 5,-27-1,-35-4,2-1,1 1,0 2,-1 1,1 0,-1 2,42 14,153 52,-187-61,0-1,1-2,0-1,0-2,0-1,58-3,-78 1,-1 1,0 0,1 0,-1 1,0 1,24 11,71 40,-95-48,-1 0,0 2,0-1,0 2,-1-1,-1 1,0 1,0 0,-1 1,0-1,-1 2,-1-1,0 1,0 0,4 15,24 52,-25-62,-2 0,0 1,-1 0,0 0,-2 1,-1 0,4 30,-5-10,2 45,-5-81,-1 0,1 0,-1 0,1 0,-1 0,0 0,-1 0,1 0,-1 0,0 0,0-1,0 1,0-1,0 1,-1-1,-3 4,2-4,-1 0,0-1,1 1,-1-1,0 0,0 0,0-1,-1 1,1-1,0 0,0-1,-7 1,-71-3,54 0,-26 1,15 0,-50-7,75 6,0-1,0-1,1-1,-1 0,1-1,-23-13,3-5,1-1,0-2,2-1,-44-53,4 6,-29-39,-10-9,95 109,-1 0,0 1,-1 1,0 0,-36-17,-171-71,160 76,-24-10,2-8,54 29,1-2,1-2,-39-27,50 30,2 2</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8:03.347"/>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2671,'114'1,"120"-3,-222 0,-1-1,0 0,0 0,0-1,0-1,-1 0,0 0,0-1,0 0,0-1,8-7,-6 4,1 1,0 0,1 1,0 1,16-7,5 4,0 1,1 1,0 3,0 0,0 3,72 3,-88 3,0 0,0 2,-1 0,0 1,0 1,-1 1,20 13,59 25,-74-38,0-1,0 0,1-2,-1-1,2 0,47 1,-65-6,-1 0,0 0,0 1,0 0,0 0,0 0,0 1,0 0,-1 0,1 0,0 1,-1 0,0 0,10 8,-9-6,-1 1,0 0,0 0,0 1,-1-1,0 1,0 0,-1 0,0 0,0 1,2 9,1-1,0-1,1-1,0 1,1-1,1-1,0 1,1-1,0-1,1 0,1-1,-1 0,2 0,0-1,17 10,-15-15,1-1,-1-1,1 0,0-1,0 0,0-1,0-1,0-1,22-3,26 0,-33 4,52-3,-77 2,1-1,0 0,-1 0,1 0,-1-1,0 0,0 0,0 0,0-1,6-5,13-12,84-62,-96 74,1 2,-1-1,2 2,-1 0,0 1,30-7,27 3,1 3,106 4,-110 2,-44-2,0 0,0-2,-1-1,27-8,-25 5,1 2,-1 1,37-3,-48 7,1-1,0 0,-1-1,0-1,0 0,0-1,0 0,0-1,-1-1,20-13,-8 8,1 0,0 1,1 2,43-10,-39 12,-1-2,0-1,40-19,13-13,-40 22,-1-2,44-31,20-14,-70 46,-1-1,38-32,79-56,-128 94,6-7,0-1,34-37,-48 46,-14 13,31-28,-2-1,0-2,-2-1,-2-1,36-62,-38 55,48-65,-53 80,27-29,-34 43,-2 0,1-1,17-30,-11 14,2 2,1 0,32-33,-9 11,-8 8,24-29,-1-9,-30 44,41-70,105-191,-154 256,-1-1,18-62,-32 88,2-3,1 1,0 0,18-23,7-15,93-158,-101 180,-25 33,-1 1,0 0,0 0,0-1,1 1,-1 0,0 0,0 0,1-1,-1 1,0 0,0 0,1 0,-1 0,0-1,1 1,-1 0,0 0,1 0,-1 0,0 0,1 0,-1 0,0 0,1 0,-1 0,0 0,1 0,-1 0,0 0,1 1,-1-1,0 0,1 0,0 23,-8 14,-2-1,-2 0,-1-1,-20 41,10-25,-23 77,31-85,-1 0,-2-1,-44 76,33-76,1 2,1 0,3 2,-32 92,-15 82,58-190,-1-2,-26 41,33-58,-32 48,25-40,1-1,0 2,2 0,-15 38,-61 170,83-219,-6 11,2-4,1-1,1 1,0 0,-4 24,4-7,-1 1,-2-1,-19 51,19-65,-1 0,0 0,-2-1,0 0,-2-1,-27 31,-1-7,-2-2,-1-2,-50 32,45-34,36-24,-1-1,0 0,-1-1,0-1,0 0,0-1,-1 0,0-1,-1-1,1-1,-20 3,-252 8,262-13,0 1,1 1,-1 1,-26 10,-20 3,5 0,43-11,0 0,-30 3,28-5,1 1,0 1,0 2,0 0,-23 14,-26 8,6-4,-6 3,-110 27,156-48,1 1,0 1,1 1,0 1,1 1,1 2,0 0,1 2,1 0,0 1,-28 35,42-43,1 1,0 1,1-1,0 1,-8 27,-7 13,7-21,7-14,-1 0,-21 31,2-5,20-31,-1 0,0-1,-15 18,20-27,0 0,0 0,0 0,-1 0,0-1,1 0,-1 1,0-1,0-1,0 1,0-1,-1 1,1-1,0 0,-1-1,-4 1,-19-2,-33 1,59 0,0 0,0 0,1 0,-1 0,0 1,0-1,1 1,-1-1,0 1,1 0,-1-1,1 1,-1 0,1 0,-1 0,1 0,0 0,-1 1,1-1,0 0,0 0,0 1,0-1,0 1,-1 2,2-2,0 0,0-1,0 1,0 0,0-1,1 1,-1 0,1 0,-1-1,1 1,-1-1,1 1,0 0,0-1,0 0,0 1,0-1,0 1,3 1,30 28,-19-19,-4-2,-1 1,0-1,0 2,13 20,-19-25,0 0,-1 1,0-1,0 1,-1 0,0 0,-1 0,1 0,-1 0,-1 9,0-11,-1 1,1-1,1 1,-1-1,1 1,0-1,1 0,-1 1,1-1,0 0,1 0,-1 0,1-1,1 1,-1-1,1 1,0-1,0 0,0 0,1-1,-1 1,7 3,-6-4,0 0,-1 0,1 0,-1 0,0 1,0-1,-1 1,1 0,-1 0,0 1,0-1,-1 1,0-1,0 1,0 0,0 0,0 9,-1-5,-1 0,-1 0,0 0,0 0,-1-1,0 1,-1 0,0-1,-1 0,-4 10,-13 33,-21 77,21-58,-22 104,33-96,10-71,0 1,0-1,-1 1,0 0,-1-1,0 0,0 1,0-1,-1 0,-1 0,1 0,-1-1,-1 1,1-1,-1 0,-9 10,5-10,-1 1,0-1,-1-1,1 0,-1-1,0 0,-1 0,1-1,-1-1,0 0,1 0,-18 0,-21 1,-86-4,61-2,59 1,0-1,0 0,0-1,0 0,1-1,-1-1,1-1,0 0,-17-11,-15-10,-60-49,43 30,-344-257,402 297,0 0,1 0,-1-1,1 0,0 0,1 0,0 0,0-1,1 1,0-1,-3-9,-1-13,-7-52,10 57,-10-114,8-228,7 255,-1 104,0 0,1 0,0-1,0 1,1 0,0 0,1 0,0 1,0-1,6-10,3 1,0 0,27-29,-38 46,16-19,-4 6,0 0,-1-2,0 1,-1-2,-1 1,0-1,8-22,-17 37,-1-1,1 0,-1 0,1 1,-1-1,0 0,0 0,0 0,0 1,0-1,0 0,-1 0,1 0,-1 1,1-1,-1 0,0 1,1-1,-1 0,0 1,0-1,0 1,0-1,0 1,-1-1,1 1,0 0,-1 0,1 0,-1 0,1 0,-1 0,1 0,-1 0,0 1,1-1,-1 0,0 1,0-1,-2 1,-9-3,0 1,-1 0,1 1,-17 1,22 0,-44-1,-336 5,344 1,-73 17,77-12,0-3,-51 3,67-9</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15:28:15.859"/>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869 1,'-5'0,"-1"1,0 0,0 0,1 1,-1-1,1 1,0 0,-1 1,1 0,0-1,0 2,0-1,-4 5,-60 59,37-33,-3-1,-5 7,-2-3,-57 41,70-60,-1-2,0-1,-1-1,-1-2,-57 15,67-20,0 1,1 1,-26 15,-19 8,60-29,1 0,0 0,1 0,-1 1,0-1,1 1,-5 6,-2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49D89D-A92F-4E01-BF92-166345893616}" type="datetimeFigureOut">
              <a:rPr lang="en-GB" smtClean="0"/>
              <a:t>12/12/2025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7837F-34EC-4842-83DF-B5031E840700}" type="slidenum">
              <a:rPr lang="en-GB" smtClean="0"/>
              <a:t>‹#›</a:t>
            </a:fld>
            <a:endParaRPr lang="en-GB"/>
          </a:p>
        </p:txBody>
      </p:sp>
    </p:spTree>
    <p:extLst>
      <p:ext uri="{BB962C8B-B14F-4D97-AF65-F5344CB8AC3E}">
        <p14:creationId xmlns:p14="http://schemas.microsoft.com/office/powerpoint/2010/main" val="2441139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F7837F-34EC-4842-83DF-B5031E840700}" type="slidenum">
              <a:rPr lang="en-GB" smtClean="0"/>
              <a:t>1</a:t>
            </a:fld>
            <a:endParaRPr lang="en-GB"/>
          </a:p>
        </p:txBody>
      </p:sp>
    </p:spTree>
    <p:extLst>
      <p:ext uri="{BB962C8B-B14F-4D97-AF65-F5344CB8AC3E}">
        <p14:creationId xmlns:p14="http://schemas.microsoft.com/office/powerpoint/2010/main" val="2025045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7C5E5-9A4E-6575-FC77-9620F5AAFD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C25825-E36B-5834-F6A2-57CA4259D5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6D294AD-2F53-0A50-D7AE-BCA8792459F2}"/>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5" name="Footer Placeholder 4">
            <a:extLst>
              <a:ext uri="{FF2B5EF4-FFF2-40B4-BE49-F238E27FC236}">
                <a16:creationId xmlns:a16="http://schemas.microsoft.com/office/drawing/2014/main" id="{0CA49BCA-E040-00E3-E9A8-8570002552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79A3D4-10F2-2006-590C-26B018AD0E2A}"/>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4102279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79B7-0C8D-2AB6-BC45-702EADD550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D81414-9DEE-F787-B0E6-4C36F82D3F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A18817-D127-17D5-E3F4-186789DE95FD}"/>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5" name="Footer Placeholder 4">
            <a:extLst>
              <a:ext uri="{FF2B5EF4-FFF2-40B4-BE49-F238E27FC236}">
                <a16:creationId xmlns:a16="http://schemas.microsoft.com/office/drawing/2014/main" id="{CFB9C0B2-2F96-1F61-6396-0FB6B03D20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BCFE57-5BB6-3420-BE9B-792FCB9FFE6B}"/>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3060898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A083D-9529-FCBB-AF03-24C1BDA480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8DA518-24E1-D69E-DF28-96B46DD4BB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C2B93B-113B-DD89-0DB5-95B4221BED3E}"/>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5" name="Footer Placeholder 4">
            <a:extLst>
              <a:ext uri="{FF2B5EF4-FFF2-40B4-BE49-F238E27FC236}">
                <a16:creationId xmlns:a16="http://schemas.microsoft.com/office/drawing/2014/main" id="{06FEC8FD-197C-C13E-543E-FC6934C98C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21CC98-BF4D-B08D-1C5F-6CB32E027B69}"/>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193900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AFC44-95DF-62D7-E581-73F84FA9A9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6FE166-427D-AAE2-B315-7CCCC858B6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7D3BE13-596D-C933-4772-830B32E995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371DEF7-399E-330F-FE5F-F09197209DF7}"/>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6" name="Footer Placeholder 5">
            <a:extLst>
              <a:ext uri="{FF2B5EF4-FFF2-40B4-BE49-F238E27FC236}">
                <a16:creationId xmlns:a16="http://schemas.microsoft.com/office/drawing/2014/main" id="{8437E69F-565C-70F3-0F37-BE8D0C7990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3A3A30-C852-A6E7-ECDF-79E8F1FA3DCA}"/>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384878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1D1AA-A775-89AC-F406-A262D6B87BB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53D686-2F33-473F-353C-DC130809E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A1C002-985E-AB71-1513-5CADF2EE6E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65AAF69-B8BD-7A1A-D736-238E90361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4DEDDF-5187-C83B-C154-E28A916D33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E3D4FE1-FCED-6235-53B4-6E169C04B47E}"/>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8" name="Footer Placeholder 7">
            <a:extLst>
              <a:ext uri="{FF2B5EF4-FFF2-40B4-BE49-F238E27FC236}">
                <a16:creationId xmlns:a16="http://schemas.microsoft.com/office/drawing/2014/main" id="{F8678BD1-5860-EABC-8EBF-38B1D2AF85B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9135DB5-1006-C2A5-72C3-1B5388FF3CD5}"/>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3068584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448F6-3330-CEF6-E81C-FF294B6FD69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AE576B8-FDAB-C8D6-4A73-CD58FF9F7383}"/>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4" name="Footer Placeholder 3">
            <a:extLst>
              <a:ext uri="{FF2B5EF4-FFF2-40B4-BE49-F238E27FC236}">
                <a16:creationId xmlns:a16="http://schemas.microsoft.com/office/drawing/2014/main" id="{C270F9A5-6005-1C41-9819-76C3F8DE7D1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582997-21D4-F6F9-2DBB-36002D4F762D}"/>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3075951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57BB6-6964-D9F2-86C6-9E93B80CE654}"/>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3" name="Footer Placeholder 2">
            <a:extLst>
              <a:ext uri="{FF2B5EF4-FFF2-40B4-BE49-F238E27FC236}">
                <a16:creationId xmlns:a16="http://schemas.microsoft.com/office/drawing/2014/main" id="{D6919CC9-1C09-0AD7-C442-9F7A351358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BB0FE22-54F7-71AE-A828-FCD68EAD1D9A}"/>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3511476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D66B-6319-08A4-BAA8-552BBE8813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EBAE58-2F9F-8A62-EE15-0BFFF7973C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D9D57B2-4AC8-7725-25BD-10D8786806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2B9D88-5433-4752-83C8-4F0060202380}"/>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6" name="Footer Placeholder 5">
            <a:extLst>
              <a:ext uri="{FF2B5EF4-FFF2-40B4-BE49-F238E27FC236}">
                <a16:creationId xmlns:a16="http://schemas.microsoft.com/office/drawing/2014/main" id="{A8120138-00B4-9FBA-326E-C552DE8637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36B058-3F44-9BEB-DF94-8C64A7CB97B2}"/>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730534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7BCE7-BC2C-C3D0-65E8-31DE07278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6CF5A12-D836-348E-6DE8-43639EFD7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42AD3E-D839-A743-A72D-AB0152E72D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26A0C3-2BC9-D6A1-D37E-2407082DC739}"/>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6" name="Footer Placeholder 5">
            <a:extLst>
              <a:ext uri="{FF2B5EF4-FFF2-40B4-BE49-F238E27FC236}">
                <a16:creationId xmlns:a16="http://schemas.microsoft.com/office/drawing/2014/main" id="{753D0781-09B2-BCCF-C735-1C01876DC9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64A086-D9C8-1AA5-D9B5-8000F2812C92}"/>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728037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DEB5-7B45-9A8F-B87E-E3D0D641631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C7F800-D784-96AC-DCB6-65404959C6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F75349-2BBD-1ACF-C6CF-1580A459926E}"/>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5" name="Footer Placeholder 4">
            <a:extLst>
              <a:ext uri="{FF2B5EF4-FFF2-40B4-BE49-F238E27FC236}">
                <a16:creationId xmlns:a16="http://schemas.microsoft.com/office/drawing/2014/main" id="{EB25CF63-C699-F42E-23B8-FF489D3B04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D6A964-ED3D-E293-7EE2-D1D328120A21}"/>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561443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AFB52D-3384-F2FF-4BE4-013370EC52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A544D0-6C08-40E5-6B5B-98B8874169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8954D5-8BED-4287-F086-FF151DA23E9F}"/>
              </a:ext>
            </a:extLst>
          </p:cNvPr>
          <p:cNvSpPr>
            <a:spLocks noGrp="1"/>
          </p:cNvSpPr>
          <p:nvPr>
            <p:ph type="dt" sz="half" idx="10"/>
          </p:nvPr>
        </p:nvSpPr>
        <p:spPr/>
        <p:txBody>
          <a:bodyPr/>
          <a:lstStyle/>
          <a:p>
            <a:fld id="{3C410237-35D0-4C3B-8887-CF7D6DE5DFB4}" type="datetimeFigureOut">
              <a:rPr lang="en-GB" smtClean="0"/>
              <a:t>12/12/2025</a:t>
            </a:fld>
            <a:endParaRPr lang="en-GB"/>
          </a:p>
        </p:txBody>
      </p:sp>
      <p:sp>
        <p:nvSpPr>
          <p:cNvPr id="5" name="Footer Placeholder 4">
            <a:extLst>
              <a:ext uri="{FF2B5EF4-FFF2-40B4-BE49-F238E27FC236}">
                <a16:creationId xmlns:a16="http://schemas.microsoft.com/office/drawing/2014/main" id="{20C813EF-6625-ABD9-23CF-9DF1C0B65B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7DAF3-42E8-CA1E-A7A3-A6B4F3C86DA9}"/>
              </a:ext>
            </a:extLst>
          </p:cNvPr>
          <p:cNvSpPr>
            <a:spLocks noGrp="1"/>
          </p:cNvSpPr>
          <p:nvPr>
            <p:ph type="sldNum" sz="quarter" idx="12"/>
          </p:nvPr>
        </p:nvSpPr>
        <p:spPr/>
        <p:txBody>
          <a:bodyPr/>
          <a:lstStyle/>
          <a:p>
            <a:fld id="{304E3DB1-2EDC-4F64-A395-D0DC4158BC67}" type="slidenum">
              <a:rPr lang="en-GB" smtClean="0"/>
              <a:t>‹#›</a:t>
            </a:fld>
            <a:endParaRPr lang="en-GB"/>
          </a:p>
        </p:txBody>
      </p:sp>
    </p:spTree>
    <p:extLst>
      <p:ext uri="{BB962C8B-B14F-4D97-AF65-F5344CB8AC3E}">
        <p14:creationId xmlns:p14="http://schemas.microsoft.com/office/powerpoint/2010/main" val="2061708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59FE74-7C79-7E2E-657F-7C11281526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2E3F89A-6C76-AB33-E6A7-A39EC0EBED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128593-7FEA-4C85-7DBA-EAF57D872A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410237-35D0-4C3B-8887-CF7D6DE5DFB4}" type="datetimeFigureOut">
              <a:rPr lang="en-GB" smtClean="0"/>
              <a:t>12/12/2025</a:t>
            </a:fld>
            <a:endParaRPr lang="en-GB"/>
          </a:p>
        </p:txBody>
      </p:sp>
      <p:sp>
        <p:nvSpPr>
          <p:cNvPr id="5" name="Footer Placeholder 4">
            <a:extLst>
              <a:ext uri="{FF2B5EF4-FFF2-40B4-BE49-F238E27FC236}">
                <a16:creationId xmlns:a16="http://schemas.microsoft.com/office/drawing/2014/main" id="{F949CC98-9583-6555-B432-1917BD61BC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22C9EDE-4E77-4BB2-0570-1A402B7609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4E3DB1-2EDC-4F64-A395-D0DC4158BC67}" type="slidenum">
              <a:rPr lang="en-GB" smtClean="0"/>
              <a:t>‹#›</a:t>
            </a:fld>
            <a:endParaRPr lang="en-GB"/>
          </a:p>
        </p:txBody>
      </p:sp>
    </p:spTree>
    <p:extLst>
      <p:ext uri="{BB962C8B-B14F-4D97-AF65-F5344CB8AC3E}">
        <p14:creationId xmlns:p14="http://schemas.microsoft.com/office/powerpoint/2010/main" val="1876329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s://www.trekitt.co.uk/blog/trekitts-ultimate-guide-to-crampons/" TargetMode="External"/><Relationship Id="rId4" Type="http://schemas.openxmlformats.org/officeDocument/2006/relationships/hyperlink" Target="https://contents.mediadecathlon.com/p2899571/k$1c020e2461a6f0352b2f570e401339c1/picture.jpg?format=auto&amp;f=640x0" TargetMode="External"/></Relationships>
</file>

<file path=ppt/slides/_rels/slide6.xml.rels><?xml version="1.0" encoding="UTF-8" standalone="yes"?>
<Relationships xmlns="http://schemas.openxmlformats.org/package/2006/relationships"><Relationship Id="rId117" Type="http://schemas.openxmlformats.org/officeDocument/2006/relationships/image" Target="../media/image62.png"/><Relationship Id="rId21" Type="http://schemas.openxmlformats.org/officeDocument/2006/relationships/image" Target="../media/image14.png"/><Relationship Id="rId42" Type="http://schemas.openxmlformats.org/officeDocument/2006/relationships/customXml" Target="../ink/ink21.xml"/><Relationship Id="rId63" Type="http://schemas.openxmlformats.org/officeDocument/2006/relationships/image" Target="../media/image35.png"/><Relationship Id="rId84" Type="http://schemas.openxmlformats.org/officeDocument/2006/relationships/customXml" Target="../ink/ink42.xml"/><Relationship Id="rId138" Type="http://schemas.openxmlformats.org/officeDocument/2006/relationships/customXml" Target="../ink/ink69.xml"/><Relationship Id="rId159" Type="http://schemas.openxmlformats.org/officeDocument/2006/relationships/image" Target="../media/image83.png"/><Relationship Id="rId170" Type="http://schemas.openxmlformats.org/officeDocument/2006/relationships/customXml" Target="../ink/ink85.xml"/><Relationship Id="rId191" Type="http://schemas.openxmlformats.org/officeDocument/2006/relationships/image" Target="../media/image99.png"/><Relationship Id="rId205" Type="http://schemas.openxmlformats.org/officeDocument/2006/relationships/image" Target="../media/image106.png"/><Relationship Id="rId107" Type="http://schemas.openxmlformats.org/officeDocument/2006/relationships/image" Target="../media/image57.png"/><Relationship Id="rId11" Type="http://schemas.openxmlformats.org/officeDocument/2006/relationships/image" Target="../media/image9.png"/><Relationship Id="rId32" Type="http://schemas.openxmlformats.org/officeDocument/2006/relationships/customXml" Target="../ink/ink16.xml"/><Relationship Id="rId37" Type="http://schemas.openxmlformats.org/officeDocument/2006/relationships/image" Target="../media/image22.png"/><Relationship Id="rId53" Type="http://schemas.openxmlformats.org/officeDocument/2006/relationships/image" Target="../media/image30.png"/><Relationship Id="rId58" Type="http://schemas.openxmlformats.org/officeDocument/2006/relationships/customXml" Target="../ink/ink29.xml"/><Relationship Id="rId74" Type="http://schemas.openxmlformats.org/officeDocument/2006/relationships/customXml" Target="../ink/ink37.xml"/><Relationship Id="rId79" Type="http://schemas.openxmlformats.org/officeDocument/2006/relationships/image" Target="../media/image43.png"/><Relationship Id="rId102" Type="http://schemas.openxmlformats.org/officeDocument/2006/relationships/customXml" Target="../ink/ink51.xml"/><Relationship Id="rId123" Type="http://schemas.openxmlformats.org/officeDocument/2006/relationships/image" Target="../media/image65.png"/><Relationship Id="rId128" Type="http://schemas.openxmlformats.org/officeDocument/2006/relationships/customXml" Target="../ink/ink64.xml"/><Relationship Id="rId144" Type="http://schemas.openxmlformats.org/officeDocument/2006/relationships/customXml" Target="../ink/ink72.xml"/><Relationship Id="rId149" Type="http://schemas.openxmlformats.org/officeDocument/2006/relationships/image" Target="../media/image78.png"/><Relationship Id="rId5" Type="http://schemas.openxmlformats.org/officeDocument/2006/relationships/image" Target="../media/image6.png"/><Relationship Id="rId90" Type="http://schemas.openxmlformats.org/officeDocument/2006/relationships/customXml" Target="../ink/ink45.xml"/><Relationship Id="rId95" Type="http://schemas.openxmlformats.org/officeDocument/2006/relationships/image" Target="../media/image51.png"/><Relationship Id="rId160" Type="http://schemas.openxmlformats.org/officeDocument/2006/relationships/customXml" Target="../ink/ink80.xml"/><Relationship Id="rId165" Type="http://schemas.openxmlformats.org/officeDocument/2006/relationships/image" Target="../media/image86.png"/><Relationship Id="rId181" Type="http://schemas.openxmlformats.org/officeDocument/2006/relationships/image" Target="../media/image94.png"/><Relationship Id="rId186" Type="http://schemas.openxmlformats.org/officeDocument/2006/relationships/customXml" Target="../ink/ink93.xml"/><Relationship Id="rId211" Type="http://schemas.openxmlformats.org/officeDocument/2006/relationships/image" Target="../media/image109.png"/><Relationship Id="rId22" Type="http://schemas.openxmlformats.org/officeDocument/2006/relationships/customXml" Target="../ink/ink11.xml"/><Relationship Id="rId27" Type="http://schemas.openxmlformats.org/officeDocument/2006/relationships/image" Target="../media/image17.png"/><Relationship Id="rId43" Type="http://schemas.openxmlformats.org/officeDocument/2006/relationships/image" Target="../media/image25.png"/><Relationship Id="rId48" Type="http://schemas.openxmlformats.org/officeDocument/2006/relationships/customXml" Target="../ink/ink24.xml"/><Relationship Id="rId64" Type="http://schemas.openxmlformats.org/officeDocument/2006/relationships/customXml" Target="../ink/ink32.xml"/><Relationship Id="rId69" Type="http://schemas.openxmlformats.org/officeDocument/2006/relationships/image" Target="../media/image38.png"/><Relationship Id="rId113" Type="http://schemas.openxmlformats.org/officeDocument/2006/relationships/image" Target="../media/image60.png"/><Relationship Id="rId118" Type="http://schemas.openxmlformats.org/officeDocument/2006/relationships/customXml" Target="../ink/ink59.xml"/><Relationship Id="rId134" Type="http://schemas.openxmlformats.org/officeDocument/2006/relationships/customXml" Target="../ink/ink67.xml"/><Relationship Id="rId139" Type="http://schemas.openxmlformats.org/officeDocument/2006/relationships/image" Target="../media/image73.png"/><Relationship Id="rId80" Type="http://schemas.openxmlformats.org/officeDocument/2006/relationships/customXml" Target="../ink/ink40.xml"/><Relationship Id="rId85" Type="http://schemas.openxmlformats.org/officeDocument/2006/relationships/image" Target="../media/image46.png"/><Relationship Id="rId150" Type="http://schemas.openxmlformats.org/officeDocument/2006/relationships/customXml" Target="../ink/ink75.xml"/><Relationship Id="rId155" Type="http://schemas.openxmlformats.org/officeDocument/2006/relationships/image" Target="../media/image81.png"/><Relationship Id="rId171" Type="http://schemas.openxmlformats.org/officeDocument/2006/relationships/image" Target="../media/image89.png"/><Relationship Id="rId176" Type="http://schemas.openxmlformats.org/officeDocument/2006/relationships/customXml" Target="../ink/ink88.xml"/><Relationship Id="rId192" Type="http://schemas.openxmlformats.org/officeDocument/2006/relationships/customXml" Target="../ink/ink96.xml"/><Relationship Id="rId197" Type="http://schemas.openxmlformats.org/officeDocument/2006/relationships/image" Target="../media/image102.png"/><Relationship Id="rId206" Type="http://schemas.openxmlformats.org/officeDocument/2006/relationships/customXml" Target="../ink/ink103.xml"/><Relationship Id="rId201" Type="http://schemas.openxmlformats.org/officeDocument/2006/relationships/image" Target="../media/image104.png"/><Relationship Id="rId12" Type="http://schemas.openxmlformats.org/officeDocument/2006/relationships/customXml" Target="../ink/ink6.xml"/><Relationship Id="rId17" Type="http://schemas.openxmlformats.org/officeDocument/2006/relationships/image" Target="../media/image12.png"/><Relationship Id="rId33" Type="http://schemas.openxmlformats.org/officeDocument/2006/relationships/image" Target="../media/image20.png"/><Relationship Id="rId38" Type="http://schemas.openxmlformats.org/officeDocument/2006/relationships/customXml" Target="../ink/ink19.xml"/><Relationship Id="rId59" Type="http://schemas.openxmlformats.org/officeDocument/2006/relationships/image" Target="../media/image33.png"/><Relationship Id="rId103" Type="http://schemas.openxmlformats.org/officeDocument/2006/relationships/image" Target="../media/image55.png"/><Relationship Id="rId108" Type="http://schemas.openxmlformats.org/officeDocument/2006/relationships/customXml" Target="../ink/ink54.xml"/><Relationship Id="rId124" Type="http://schemas.openxmlformats.org/officeDocument/2006/relationships/customXml" Target="../ink/ink62.xml"/><Relationship Id="rId129" Type="http://schemas.openxmlformats.org/officeDocument/2006/relationships/image" Target="../media/image68.png"/><Relationship Id="rId54" Type="http://schemas.openxmlformats.org/officeDocument/2006/relationships/customXml" Target="../ink/ink27.xml"/><Relationship Id="rId70" Type="http://schemas.openxmlformats.org/officeDocument/2006/relationships/customXml" Target="../ink/ink35.xml"/><Relationship Id="rId75" Type="http://schemas.openxmlformats.org/officeDocument/2006/relationships/image" Target="../media/image41.png"/><Relationship Id="rId91" Type="http://schemas.openxmlformats.org/officeDocument/2006/relationships/image" Target="../media/image49.png"/><Relationship Id="rId96" Type="http://schemas.openxmlformats.org/officeDocument/2006/relationships/customXml" Target="../ink/ink48.xml"/><Relationship Id="rId140" Type="http://schemas.openxmlformats.org/officeDocument/2006/relationships/customXml" Target="../ink/ink70.xml"/><Relationship Id="rId145" Type="http://schemas.openxmlformats.org/officeDocument/2006/relationships/image" Target="../media/image76.png"/><Relationship Id="rId161" Type="http://schemas.openxmlformats.org/officeDocument/2006/relationships/image" Target="../media/image84.png"/><Relationship Id="rId166" Type="http://schemas.openxmlformats.org/officeDocument/2006/relationships/customXml" Target="../ink/ink83.xml"/><Relationship Id="rId182" Type="http://schemas.openxmlformats.org/officeDocument/2006/relationships/customXml" Target="../ink/ink91.xml"/><Relationship Id="rId187"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customXml" Target="../ink/ink3.xml"/><Relationship Id="rId23" Type="http://schemas.openxmlformats.org/officeDocument/2006/relationships/image" Target="../media/image15.png"/><Relationship Id="rId28" Type="http://schemas.openxmlformats.org/officeDocument/2006/relationships/customXml" Target="../ink/ink14.xml"/><Relationship Id="rId49" Type="http://schemas.openxmlformats.org/officeDocument/2006/relationships/image" Target="../media/image28.png"/><Relationship Id="rId114" Type="http://schemas.openxmlformats.org/officeDocument/2006/relationships/customXml" Target="../ink/ink57.xml"/><Relationship Id="rId119" Type="http://schemas.openxmlformats.org/officeDocument/2006/relationships/image" Target="../media/image63.png"/><Relationship Id="rId44" Type="http://schemas.openxmlformats.org/officeDocument/2006/relationships/customXml" Target="../ink/ink22.xml"/><Relationship Id="rId60" Type="http://schemas.openxmlformats.org/officeDocument/2006/relationships/customXml" Target="../ink/ink30.xml"/><Relationship Id="rId65" Type="http://schemas.openxmlformats.org/officeDocument/2006/relationships/image" Target="../media/image36.png"/><Relationship Id="rId81" Type="http://schemas.openxmlformats.org/officeDocument/2006/relationships/image" Target="../media/image44.png"/><Relationship Id="rId86" Type="http://schemas.openxmlformats.org/officeDocument/2006/relationships/customXml" Target="../ink/ink43.xml"/><Relationship Id="rId130" Type="http://schemas.openxmlformats.org/officeDocument/2006/relationships/customXml" Target="../ink/ink65.xml"/><Relationship Id="rId135" Type="http://schemas.openxmlformats.org/officeDocument/2006/relationships/image" Target="../media/image71.png"/><Relationship Id="rId151" Type="http://schemas.openxmlformats.org/officeDocument/2006/relationships/image" Target="../media/image79.png"/><Relationship Id="rId156" Type="http://schemas.openxmlformats.org/officeDocument/2006/relationships/customXml" Target="../ink/ink78.xml"/><Relationship Id="rId177" Type="http://schemas.openxmlformats.org/officeDocument/2006/relationships/image" Target="../media/image92.png"/><Relationship Id="rId198" Type="http://schemas.openxmlformats.org/officeDocument/2006/relationships/customXml" Target="../ink/ink99.xml"/><Relationship Id="rId172" Type="http://schemas.openxmlformats.org/officeDocument/2006/relationships/customXml" Target="../ink/ink86.xml"/><Relationship Id="rId193" Type="http://schemas.openxmlformats.org/officeDocument/2006/relationships/image" Target="../media/image100.png"/><Relationship Id="rId202" Type="http://schemas.openxmlformats.org/officeDocument/2006/relationships/customXml" Target="../ink/ink101.xml"/><Relationship Id="rId207" Type="http://schemas.openxmlformats.org/officeDocument/2006/relationships/image" Target="../media/image107.png"/><Relationship Id="rId13" Type="http://schemas.openxmlformats.org/officeDocument/2006/relationships/image" Target="../media/image10.png"/><Relationship Id="rId18" Type="http://schemas.openxmlformats.org/officeDocument/2006/relationships/customXml" Target="../ink/ink9.xml"/><Relationship Id="rId39" Type="http://schemas.openxmlformats.org/officeDocument/2006/relationships/image" Target="../media/image23.png"/><Relationship Id="rId109" Type="http://schemas.openxmlformats.org/officeDocument/2006/relationships/image" Target="../media/image58.png"/><Relationship Id="rId34" Type="http://schemas.openxmlformats.org/officeDocument/2006/relationships/customXml" Target="../ink/ink17.xml"/><Relationship Id="rId50" Type="http://schemas.openxmlformats.org/officeDocument/2006/relationships/customXml" Target="../ink/ink25.xml"/><Relationship Id="rId55" Type="http://schemas.openxmlformats.org/officeDocument/2006/relationships/image" Target="../media/image31.png"/><Relationship Id="rId76" Type="http://schemas.openxmlformats.org/officeDocument/2006/relationships/customXml" Target="../ink/ink38.xml"/><Relationship Id="rId97" Type="http://schemas.openxmlformats.org/officeDocument/2006/relationships/image" Target="../media/image52.png"/><Relationship Id="rId104" Type="http://schemas.openxmlformats.org/officeDocument/2006/relationships/customXml" Target="../ink/ink52.xml"/><Relationship Id="rId120" Type="http://schemas.openxmlformats.org/officeDocument/2006/relationships/customXml" Target="../ink/ink60.xml"/><Relationship Id="rId125" Type="http://schemas.openxmlformats.org/officeDocument/2006/relationships/image" Target="../media/image66.png"/><Relationship Id="rId141" Type="http://schemas.openxmlformats.org/officeDocument/2006/relationships/image" Target="../media/image74.png"/><Relationship Id="rId146" Type="http://schemas.openxmlformats.org/officeDocument/2006/relationships/customXml" Target="../ink/ink73.xml"/><Relationship Id="rId167" Type="http://schemas.openxmlformats.org/officeDocument/2006/relationships/image" Target="../media/image87.png"/><Relationship Id="rId188" Type="http://schemas.openxmlformats.org/officeDocument/2006/relationships/customXml" Target="../ink/ink94.xml"/><Relationship Id="rId7" Type="http://schemas.openxmlformats.org/officeDocument/2006/relationships/image" Target="../media/image7.png"/><Relationship Id="rId71" Type="http://schemas.openxmlformats.org/officeDocument/2006/relationships/image" Target="../media/image39.png"/><Relationship Id="rId92" Type="http://schemas.openxmlformats.org/officeDocument/2006/relationships/customXml" Target="../ink/ink46.xml"/><Relationship Id="rId162" Type="http://schemas.openxmlformats.org/officeDocument/2006/relationships/customXml" Target="../ink/ink81.xml"/><Relationship Id="rId183" Type="http://schemas.openxmlformats.org/officeDocument/2006/relationships/image" Target="../media/image95.png"/><Relationship Id="rId2" Type="http://schemas.openxmlformats.org/officeDocument/2006/relationships/customXml" Target="../ink/ink1.xml"/><Relationship Id="rId29" Type="http://schemas.openxmlformats.org/officeDocument/2006/relationships/image" Target="../media/image18.png"/><Relationship Id="rId24" Type="http://schemas.openxmlformats.org/officeDocument/2006/relationships/customXml" Target="../ink/ink12.xml"/><Relationship Id="rId40" Type="http://schemas.openxmlformats.org/officeDocument/2006/relationships/customXml" Target="../ink/ink20.xml"/><Relationship Id="rId45" Type="http://schemas.openxmlformats.org/officeDocument/2006/relationships/image" Target="../media/image26.png"/><Relationship Id="rId66" Type="http://schemas.openxmlformats.org/officeDocument/2006/relationships/customXml" Target="../ink/ink33.xml"/><Relationship Id="rId87" Type="http://schemas.openxmlformats.org/officeDocument/2006/relationships/image" Target="../media/image47.png"/><Relationship Id="rId110" Type="http://schemas.openxmlformats.org/officeDocument/2006/relationships/customXml" Target="../ink/ink55.xml"/><Relationship Id="rId115" Type="http://schemas.openxmlformats.org/officeDocument/2006/relationships/image" Target="../media/image61.png"/><Relationship Id="rId131" Type="http://schemas.openxmlformats.org/officeDocument/2006/relationships/image" Target="../media/image69.png"/><Relationship Id="rId136" Type="http://schemas.openxmlformats.org/officeDocument/2006/relationships/customXml" Target="../ink/ink68.xml"/><Relationship Id="rId157" Type="http://schemas.openxmlformats.org/officeDocument/2006/relationships/image" Target="../media/image82.png"/><Relationship Id="rId178" Type="http://schemas.openxmlformats.org/officeDocument/2006/relationships/customXml" Target="../ink/ink89.xml"/><Relationship Id="rId61" Type="http://schemas.openxmlformats.org/officeDocument/2006/relationships/image" Target="../media/image34.png"/><Relationship Id="rId82" Type="http://schemas.openxmlformats.org/officeDocument/2006/relationships/customXml" Target="../ink/ink41.xml"/><Relationship Id="rId152" Type="http://schemas.openxmlformats.org/officeDocument/2006/relationships/customXml" Target="../ink/ink76.xml"/><Relationship Id="rId173" Type="http://schemas.openxmlformats.org/officeDocument/2006/relationships/image" Target="../media/image90.png"/><Relationship Id="rId194" Type="http://schemas.openxmlformats.org/officeDocument/2006/relationships/customXml" Target="../ink/ink97.xml"/><Relationship Id="rId199" Type="http://schemas.openxmlformats.org/officeDocument/2006/relationships/image" Target="../media/image103.png"/><Relationship Id="rId203" Type="http://schemas.openxmlformats.org/officeDocument/2006/relationships/image" Target="../media/image105.png"/><Relationship Id="rId208" Type="http://schemas.openxmlformats.org/officeDocument/2006/relationships/customXml" Target="../ink/ink104.xml"/><Relationship Id="rId19" Type="http://schemas.openxmlformats.org/officeDocument/2006/relationships/image" Target="../media/image13.png"/><Relationship Id="rId14" Type="http://schemas.openxmlformats.org/officeDocument/2006/relationships/customXml" Target="../ink/ink7.xml"/><Relationship Id="rId30" Type="http://schemas.openxmlformats.org/officeDocument/2006/relationships/customXml" Target="../ink/ink15.xml"/><Relationship Id="rId35" Type="http://schemas.openxmlformats.org/officeDocument/2006/relationships/image" Target="../media/image21.png"/><Relationship Id="rId56" Type="http://schemas.openxmlformats.org/officeDocument/2006/relationships/customXml" Target="../ink/ink28.xml"/><Relationship Id="rId77" Type="http://schemas.openxmlformats.org/officeDocument/2006/relationships/image" Target="../media/image42.png"/><Relationship Id="rId100" Type="http://schemas.openxmlformats.org/officeDocument/2006/relationships/customXml" Target="../ink/ink50.xml"/><Relationship Id="rId105" Type="http://schemas.openxmlformats.org/officeDocument/2006/relationships/image" Target="../media/image56.png"/><Relationship Id="rId126" Type="http://schemas.openxmlformats.org/officeDocument/2006/relationships/customXml" Target="../ink/ink63.xml"/><Relationship Id="rId147" Type="http://schemas.openxmlformats.org/officeDocument/2006/relationships/image" Target="../media/image77.png"/><Relationship Id="rId168" Type="http://schemas.openxmlformats.org/officeDocument/2006/relationships/customXml" Target="../ink/ink84.xml"/><Relationship Id="rId8" Type="http://schemas.openxmlformats.org/officeDocument/2006/relationships/customXml" Target="../ink/ink4.xml"/><Relationship Id="rId51" Type="http://schemas.openxmlformats.org/officeDocument/2006/relationships/image" Target="../media/image29.png"/><Relationship Id="rId72" Type="http://schemas.openxmlformats.org/officeDocument/2006/relationships/customXml" Target="../ink/ink36.xml"/><Relationship Id="rId93" Type="http://schemas.openxmlformats.org/officeDocument/2006/relationships/image" Target="../media/image50.png"/><Relationship Id="rId98" Type="http://schemas.openxmlformats.org/officeDocument/2006/relationships/customXml" Target="../ink/ink49.xml"/><Relationship Id="rId121" Type="http://schemas.openxmlformats.org/officeDocument/2006/relationships/image" Target="../media/image64.png"/><Relationship Id="rId142" Type="http://schemas.openxmlformats.org/officeDocument/2006/relationships/customXml" Target="../ink/ink71.xml"/><Relationship Id="rId163" Type="http://schemas.openxmlformats.org/officeDocument/2006/relationships/image" Target="../media/image85.png"/><Relationship Id="rId184" Type="http://schemas.openxmlformats.org/officeDocument/2006/relationships/customXml" Target="../ink/ink92.xml"/><Relationship Id="rId189" Type="http://schemas.openxmlformats.org/officeDocument/2006/relationships/image" Target="../media/image98.png"/><Relationship Id="rId3" Type="http://schemas.openxmlformats.org/officeDocument/2006/relationships/image" Target="../media/image5.png"/><Relationship Id="rId25" Type="http://schemas.openxmlformats.org/officeDocument/2006/relationships/image" Target="../media/image16.png"/><Relationship Id="rId46" Type="http://schemas.openxmlformats.org/officeDocument/2006/relationships/customXml" Target="../ink/ink23.xml"/><Relationship Id="rId67" Type="http://schemas.openxmlformats.org/officeDocument/2006/relationships/image" Target="../media/image37.png"/><Relationship Id="rId116" Type="http://schemas.openxmlformats.org/officeDocument/2006/relationships/customXml" Target="../ink/ink58.xml"/><Relationship Id="rId137" Type="http://schemas.openxmlformats.org/officeDocument/2006/relationships/image" Target="../media/image72.png"/><Relationship Id="rId158" Type="http://schemas.openxmlformats.org/officeDocument/2006/relationships/customXml" Target="../ink/ink79.xml"/><Relationship Id="rId20" Type="http://schemas.openxmlformats.org/officeDocument/2006/relationships/customXml" Target="../ink/ink10.xml"/><Relationship Id="rId41" Type="http://schemas.openxmlformats.org/officeDocument/2006/relationships/image" Target="../media/image24.png"/><Relationship Id="rId62" Type="http://schemas.openxmlformats.org/officeDocument/2006/relationships/customXml" Target="../ink/ink31.xml"/><Relationship Id="rId83" Type="http://schemas.openxmlformats.org/officeDocument/2006/relationships/image" Target="../media/image45.png"/><Relationship Id="rId88" Type="http://schemas.openxmlformats.org/officeDocument/2006/relationships/customXml" Target="../ink/ink44.xml"/><Relationship Id="rId111" Type="http://schemas.openxmlformats.org/officeDocument/2006/relationships/image" Target="../media/image59.png"/><Relationship Id="rId132" Type="http://schemas.openxmlformats.org/officeDocument/2006/relationships/customXml" Target="../ink/ink66.xml"/><Relationship Id="rId153" Type="http://schemas.openxmlformats.org/officeDocument/2006/relationships/image" Target="../media/image80.png"/><Relationship Id="rId174" Type="http://schemas.openxmlformats.org/officeDocument/2006/relationships/customXml" Target="../ink/ink87.xml"/><Relationship Id="rId179" Type="http://schemas.openxmlformats.org/officeDocument/2006/relationships/image" Target="../media/image93.png"/><Relationship Id="rId195" Type="http://schemas.openxmlformats.org/officeDocument/2006/relationships/image" Target="../media/image101.png"/><Relationship Id="rId209" Type="http://schemas.openxmlformats.org/officeDocument/2006/relationships/image" Target="../media/image108.png"/><Relationship Id="rId190" Type="http://schemas.openxmlformats.org/officeDocument/2006/relationships/customXml" Target="../ink/ink95.xml"/><Relationship Id="rId204" Type="http://schemas.openxmlformats.org/officeDocument/2006/relationships/customXml" Target="../ink/ink102.xml"/><Relationship Id="rId15" Type="http://schemas.openxmlformats.org/officeDocument/2006/relationships/image" Target="../media/image11.png"/><Relationship Id="rId36" Type="http://schemas.openxmlformats.org/officeDocument/2006/relationships/customXml" Target="../ink/ink18.xml"/><Relationship Id="rId57" Type="http://schemas.openxmlformats.org/officeDocument/2006/relationships/image" Target="../media/image32.png"/><Relationship Id="rId106" Type="http://schemas.openxmlformats.org/officeDocument/2006/relationships/customXml" Target="../ink/ink53.xml"/><Relationship Id="rId127" Type="http://schemas.openxmlformats.org/officeDocument/2006/relationships/image" Target="../media/image67.png"/><Relationship Id="rId10" Type="http://schemas.openxmlformats.org/officeDocument/2006/relationships/customXml" Target="../ink/ink5.xml"/><Relationship Id="rId31" Type="http://schemas.openxmlformats.org/officeDocument/2006/relationships/image" Target="../media/image19.png"/><Relationship Id="rId52" Type="http://schemas.openxmlformats.org/officeDocument/2006/relationships/customXml" Target="../ink/ink26.xml"/><Relationship Id="rId73" Type="http://schemas.openxmlformats.org/officeDocument/2006/relationships/image" Target="../media/image40.png"/><Relationship Id="rId78" Type="http://schemas.openxmlformats.org/officeDocument/2006/relationships/customXml" Target="../ink/ink39.xml"/><Relationship Id="rId94" Type="http://schemas.openxmlformats.org/officeDocument/2006/relationships/customXml" Target="../ink/ink47.xml"/><Relationship Id="rId99" Type="http://schemas.openxmlformats.org/officeDocument/2006/relationships/image" Target="../media/image53.png"/><Relationship Id="rId101" Type="http://schemas.openxmlformats.org/officeDocument/2006/relationships/image" Target="../media/image54.png"/><Relationship Id="rId122" Type="http://schemas.openxmlformats.org/officeDocument/2006/relationships/customXml" Target="../ink/ink61.xml"/><Relationship Id="rId143" Type="http://schemas.openxmlformats.org/officeDocument/2006/relationships/image" Target="../media/image75.png"/><Relationship Id="rId148" Type="http://schemas.openxmlformats.org/officeDocument/2006/relationships/customXml" Target="../ink/ink74.xml"/><Relationship Id="rId164" Type="http://schemas.openxmlformats.org/officeDocument/2006/relationships/customXml" Target="../ink/ink82.xml"/><Relationship Id="rId169" Type="http://schemas.openxmlformats.org/officeDocument/2006/relationships/image" Target="../media/image88.png"/><Relationship Id="rId185" Type="http://schemas.openxmlformats.org/officeDocument/2006/relationships/image" Target="../media/image96.png"/><Relationship Id="rId4" Type="http://schemas.openxmlformats.org/officeDocument/2006/relationships/customXml" Target="../ink/ink2.xml"/><Relationship Id="rId9" Type="http://schemas.openxmlformats.org/officeDocument/2006/relationships/image" Target="../media/image8.png"/><Relationship Id="rId180" Type="http://schemas.openxmlformats.org/officeDocument/2006/relationships/customXml" Target="../ink/ink90.xml"/><Relationship Id="rId210" Type="http://schemas.openxmlformats.org/officeDocument/2006/relationships/customXml" Target="../ink/ink105.xml"/><Relationship Id="rId26" Type="http://schemas.openxmlformats.org/officeDocument/2006/relationships/customXml" Target="../ink/ink13.xml"/><Relationship Id="rId47" Type="http://schemas.openxmlformats.org/officeDocument/2006/relationships/image" Target="../media/image27.png"/><Relationship Id="rId68" Type="http://schemas.openxmlformats.org/officeDocument/2006/relationships/customXml" Target="../ink/ink34.xml"/><Relationship Id="rId89" Type="http://schemas.openxmlformats.org/officeDocument/2006/relationships/image" Target="../media/image48.png"/><Relationship Id="rId112" Type="http://schemas.openxmlformats.org/officeDocument/2006/relationships/customXml" Target="../ink/ink56.xml"/><Relationship Id="rId133" Type="http://schemas.openxmlformats.org/officeDocument/2006/relationships/image" Target="../media/image70.png"/><Relationship Id="rId154" Type="http://schemas.openxmlformats.org/officeDocument/2006/relationships/customXml" Target="../ink/ink77.xml"/><Relationship Id="rId175" Type="http://schemas.openxmlformats.org/officeDocument/2006/relationships/image" Target="../media/image91.png"/><Relationship Id="rId196" Type="http://schemas.openxmlformats.org/officeDocument/2006/relationships/customXml" Target="../ink/ink98.xml"/><Relationship Id="rId200" Type="http://schemas.openxmlformats.org/officeDocument/2006/relationships/customXml" Target="../ink/ink100.xml"/><Relationship Id="rId16" Type="http://schemas.openxmlformats.org/officeDocument/2006/relationships/customXml" Target="../ink/ink8.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86Bum_rPnn0" TargetMode="External"/><Relationship Id="rId2" Type="http://schemas.openxmlformats.org/officeDocument/2006/relationships/image" Target="../media/image110.jpeg"/><Relationship Id="rId1" Type="http://schemas.openxmlformats.org/officeDocument/2006/relationships/slideLayout" Target="../slideLayouts/slideLayout2.xml"/><Relationship Id="rId6" Type="http://schemas.openxmlformats.org/officeDocument/2006/relationships/hyperlink" Target="https://uk.pinterest.com/pin/258605203589770554/" TargetMode="External"/><Relationship Id="rId5" Type="http://schemas.openxmlformats.org/officeDocument/2006/relationships/hyperlink" Target="https://www.outdooraction.co.uk/grivel-monte-rosa-new-classic-crampon-p11909" TargetMode="External"/><Relationship Id="rId4" Type="http://schemas.openxmlformats.org/officeDocument/2006/relationships/image" Target="../media/image111.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hyperlink" Target="https://stock.adobe.com/uk/images/common-names-for-fingers-of-hand-illustration-about-human-body-part/151544286" TargetMode="External"/><Relationship Id="rId2" Type="http://schemas.openxmlformats.org/officeDocument/2006/relationships/hyperlink" Target="https://www.thebmc.co.uk/en/a-guide-to-ice-axes-for-winter-walking-and-climbing" TargetMode="External"/><Relationship Id="rId1" Type="http://schemas.openxmlformats.org/officeDocument/2006/relationships/slideLayout" Target="../slideLayouts/slideLayout2.xml"/><Relationship Id="rId6" Type="http://schemas.openxmlformats.org/officeDocument/2006/relationships/hyperlink" Target="https://www.bing.com/images/search?view=detailV2&amp;ccid=3rMoWrqM&amp;id=7716292FD01A8B2CA48F64851207C094B4D0574D&amp;thid=OIP.3rMoWrqMc5iv2FJlsueXqQHaHr&amp;mediaurl=https%3A%2F%2Fwww.upadowna.org%2Fwp-content%2Fuploads%2Fice_axe.png&amp;cdnurl=https%3A%2F%2Fth.bing.com%2Fth%2Fid%2FR.deb3285aba8c7398afd85265b2e797a9%3Frik%3DTVfQtJTABxKFZA%26pid%3DImgRaw%26r%3D0&amp;exph=624&amp;expw=602&amp;q=ice+axes+labeled+diagaram&amp;FORM=IRPRST&amp;ck=C86BA777808116D296FCB2FD15DF6F68&amp;selectedIndex=33&amp;itb=0&amp;cw=2297&amp;ch=1190&amp;mode=overlay" TargetMode="External"/><Relationship Id="rId5" Type="http://schemas.openxmlformats.org/officeDocument/2006/relationships/image" Target="../media/image113.jpeg"/><Relationship Id="rId4" Type="http://schemas.openxmlformats.org/officeDocument/2006/relationships/hyperlink" Target="https://youtu.be/94QFImjdEAo?si=M1di9qVDAdHbIl3b"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alpinist.pk/product/decathlon-simond-rock-climbing-helmet/" TargetMode="External"/><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beaware.sais.gov.uk/resources/" TargetMode="External"/><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3" Type="http://schemas.openxmlformats.org/officeDocument/2006/relationships/image" Target="../media/image123.png"/><Relationship Id="rId18" Type="http://schemas.openxmlformats.org/officeDocument/2006/relationships/customXml" Target="../ink/ink113.xml"/><Relationship Id="rId26" Type="http://schemas.openxmlformats.org/officeDocument/2006/relationships/customXml" Target="../ink/ink117.xml"/><Relationship Id="rId39" Type="http://schemas.openxmlformats.org/officeDocument/2006/relationships/image" Target="../media/image136.png"/><Relationship Id="rId21" Type="http://schemas.openxmlformats.org/officeDocument/2006/relationships/image" Target="../media/image127.png"/><Relationship Id="rId34" Type="http://schemas.openxmlformats.org/officeDocument/2006/relationships/customXml" Target="../ink/ink121.xml"/><Relationship Id="rId42" Type="http://schemas.openxmlformats.org/officeDocument/2006/relationships/customXml" Target="../ink/ink125.xml"/><Relationship Id="rId47" Type="http://schemas.openxmlformats.org/officeDocument/2006/relationships/image" Target="../media/image140.png"/><Relationship Id="rId50" Type="http://schemas.openxmlformats.org/officeDocument/2006/relationships/customXml" Target="../ink/ink129.xml"/><Relationship Id="rId55" Type="http://schemas.openxmlformats.org/officeDocument/2006/relationships/image" Target="../media/image144.png"/><Relationship Id="rId7" Type="http://schemas.openxmlformats.org/officeDocument/2006/relationships/image" Target="../media/image120.png"/><Relationship Id="rId12" Type="http://schemas.openxmlformats.org/officeDocument/2006/relationships/customXml" Target="../ink/ink110.xml"/><Relationship Id="rId17" Type="http://schemas.openxmlformats.org/officeDocument/2006/relationships/image" Target="../media/image125.png"/><Relationship Id="rId25" Type="http://schemas.openxmlformats.org/officeDocument/2006/relationships/image" Target="../media/image129.png"/><Relationship Id="rId33" Type="http://schemas.openxmlformats.org/officeDocument/2006/relationships/image" Target="../media/image133.png"/><Relationship Id="rId38" Type="http://schemas.openxmlformats.org/officeDocument/2006/relationships/customXml" Target="../ink/ink123.xml"/><Relationship Id="rId46" Type="http://schemas.openxmlformats.org/officeDocument/2006/relationships/customXml" Target="../ink/ink127.xml"/><Relationship Id="rId2" Type="http://schemas.openxmlformats.org/officeDocument/2006/relationships/image" Target="../media/image118.png"/><Relationship Id="rId16" Type="http://schemas.openxmlformats.org/officeDocument/2006/relationships/customXml" Target="../ink/ink112.xml"/><Relationship Id="rId20" Type="http://schemas.openxmlformats.org/officeDocument/2006/relationships/customXml" Target="../ink/ink114.xml"/><Relationship Id="rId29" Type="http://schemas.openxmlformats.org/officeDocument/2006/relationships/image" Target="../media/image131.png"/><Relationship Id="rId41" Type="http://schemas.openxmlformats.org/officeDocument/2006/relationships/image" Target="../media/image137.png"/><Relationship Id="rId54" Type="http://schemas.openxmlformats.org/officeDocument/2006/relationships/customXml" Target="../ink/ink131.xml"/><Relationship Id="rId1" Type="http://schemas.openxmlformats.org/officeDocument/2006/relationships/slideLayout" Target="../slideLayouts/slideLayout2.xml"/><Relationship Id="rId6" Type="http://schemas.openxmlformats.org/officeDocument/2006/relationships/customXml" Target="../ink/ink107.xml"/><Relationship Id="rId11" Type="http://schemas.openxmlformats.org/officeDocument/2006/relationships/image" Target="../media/image122.png"/><Relationship Id="rId24" Type="http://schemas.openxmlformats.org/officeDocument/2006/relationships/customXml" Target="../ink/ink116.xml"/><Relationship Id="rId32" Type="http://schemas.openxmlformats.org/officeDocument/2006/relationships/customXml" Target="../ink/ink120.xml"/><Relationship Id="rId37" Type="http://schemas.openxmlformats.org/officeDocument/2006/relationships/image" Target="../media/image135.png"/><Relationship Id="rId40" Type="http://schemas.openxmlformats.org/officeDocument/2006/relationships/customXml" Target="../ink/ink124.xml"/><Relationship Id="rId45" Type="http://schemas.openxmlformats.org/officeDocument/2006/relationships/image" Target="../media/image139.png"/><Relationship Id="rId53" Type="http://schemas.openxmlformats.org/officeDocument/2006/relationships/image" Target="../media/image143.png"/><Relationship Id="rId5" Type="http://schemas.openxmlformats.org/officeDocument/2006/relationships/image" Target="../media/image119.png"/><Relationship Id="rId15" Type="http://schemas.openxmlformats.org/officeDocument/2006/relationships/image" Target="../media/image124.png"/><Relationship Id="rId23" Type="http://schemas.openxmlformats.org/officeDocument/2006/relationships/image" Target="../media/image128.png"/><Relationship Id="rId28" Type="http://schemas.openxmlformats.org/officeDocument/2006/relationships/customXml" Target="../ink/ink118.xml"/><Relationship Id="rId36" Type="http://schemas.openxmlformats.org/officeDocument/2006/relationships/customXml" Target="../ink/ink122.xml"/><Relationship Id="rId49" Type="http://schemas.openxmlformats.org/officeDocument/2006/relationships/image" Target="../media/image141.png"/><Relationship Id="rId10" Type="http://schemas.openxmlformats.org/officeDocument/2006/relationships/customXml" Target="../ink/ink109.xml"/><Relationship Id="rId19" Type="http://schemas.openxmlformats.org/officeDocument/2006/relationships/image" Target="../media/image126.png"/><Relationship Id="rId31" Type="http://schemas.openxmlformats.org/officeDocument/2006/relationships/image" Target="../media/image132.png"/><Relationship Id="rId44" Type="http://schemas.openxmlformats.org/officeDocument/2006/relationships/customXml" Target="../ink/ink126.xml"/><Relationship Id="rId52" Type="http://schemas.openxmlformats.org/officeDocument/2006/relationships/customXml" Target="../ink/ink130.xml"/><Relationship Id="rId4" Type="http://schemas.openxmlformats.org/officeDocument/2006/relationships/customXml" Target="../ink/ink106.xml"/><Relationship Id="rId9" Type="http://schemas.openxmlformats.org/officeDocument/2006/relationships/image" Target="../media/image121.png"/><Relationship Id="rId14" Type="http://schemas.openxmlformats.org/officeDocument/2006/relationships/customXml" Target="../ink/ink111.xml"/><Relationship Id="rId22" Type="http://schemas.openxmlformats.org/officeDocument/2006/relationships/customXml" Target="../ink/ink115.xml"/><Relationship Id="rId27" Type="http://schemas.openxmlformats.org/officeDocument/2006/relationships/image" Target="../media/image130.png"/><Relationship Id="rId30" Type="http://schemas.openxmlformats.org/officeDocument/2006/relationships/customXml" Target="../ink/ink119.xml"/><Relationship Id="rId35" Type="http://schemas.openxmlformats.org/officeDocument/2006/relationships/image" Target="../media/image134.png"/><Relationship Id="rId43" Type="http://schemas.openxmlformats.org/officeDocument/2006/relationships/image" Target="../media/image138.png"/><Relationship Id="rId48" Type="http://schemas.openxmlformats.org/officeDocument/2006/relationships/customXml" Target="../ink/ink128.xml"/><Relationship Id="rId8" Type="http://schemas.openxmlformats.org/officeDocument/2006/relationships/customXml" Target="../ink/ink108.xml"/><Relationship Id="rId51" Type="http://schemas.openxmlformats.org/officeDocument/2006/relationships/image" Target="../media/image142.png"/><Relationship Id="rId3" Type="http://schemas.openxmlformats.org/officeDocument/2006/relationships/image" Target="../media/image117.png"/></Relationships>
</file>

<file path=ppt/slides/_rels/slide1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youtu.be/-m8kPGOxTHA?si=WFZZILUWHGtacn2n&amp;t=7" TargetMode="External"/><Relationship Id="rId1" Type="http://schemas.openxmlformats.org/officeDocument/2006/relationships/slideLayout" Target="../slideLayouts/slideLayout2.xml"/><Relationship Id="rId4" Type="http://schemas.openxmlformats.org/officeDocument/2006/relationships/hyperlink" Target="https://youtu.be/-m8kPGOxTHA?si=LumwajPfSHWkZs5w"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valanche.org/avalanche-encyclopedia/terrain/slope-characteristics/wind-exposure/cross-loaded/" TargetMode="External"/><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hotos.google.com/share/AF1QipNfhbUfhwJxbKsuA3Dzi5tEbFYdRRvE56WjDDx5cT7JwUnnQhUmbI40pIVg4vigXg/photo/AF1QipMSD4huNpNJAkhUpL6oCRTAXl2zANAb-N2hpybn?key=dEhfSmJWaFlyNjRlT1ZNb3NWV1dnNWZGclZxb0VB" TargetMode="External"/><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5" Type="http://schemas.openxmlformats.org/officeDocument/2006/relationships/hyperlink" Target="https://www.sais.gov.uk/lochaber/?report_id=12296" TargetMode="External"/><Relationship Id="rId4" Type="http://schemas.openxmlformats.org/officeDocument/2006/relationships/hyperlink" Target="https://www.bing.com/images/search?view=detailV2&amp;ccid=HW%2BfOLNR&amp;id=3A8D07CBA8B58EE9926471DC50E37E04222400B6&amp;thid=OIP.HW-fOLNR54qLdCaxuirovgHaHa&amp;mediaurl=https%3A%2F%2Fwww.varsom.no%2Fmedia%2Fdmyfsecw%2Fwet_snow_c.jpg%3Fwidth%3D1548&amp;cdnurl=https%3A%2F%2Fth.bing.com%2Fth%2Fid%2FR.1d6f9f38b351e78a8b7426b1ba2ae8be%3Frik%3DtgAkIgR%252b41DccQ%26pid%3DImgRaw%26r%3D0&amp;exph=1548&amp;expw=1548&amp;q=wet+snow+instabilities+eur+avalanche+symbol&amp;FORM=IRPRST&amp;ck=9C68EF2C1063135EAEBDB23B2F5C78B5&amp;selectedIndex=20&amp;itb=0&amp;cw=1117&amp;ch=1194&amp;mode=overlay"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customXml" Target="../ink/ink132.xml"/></Relationships>
</file>

<file path=ppt/slides/_rels/slide25.xml.rels><?xml version="1.0" encoding="UTF-8" standalone="yes"?>
<Relationships xmlns="http://schemas.openxmlformats.org/package/2006/relationships"><Relationship Id="rId13" Type="http://schemas.openxmlformats.org/officeDocument/2006/relationships/image" Target="../media/image158.png"/><Relationship Id="rId18" Type="http://schemas.openxmlformats.org/officeDocument/2006/relationships/customXml" Target="../ink/ink140.xml"/><Relationship Id="rId26" Type="http://schemas.openxmlformats.org/officeDocument/2006/relationships/customXml" Target="../ink/ink144.xml"/><Relationship Id="rId39" Type="http://schemas.openxmlformats.org/officeDocument/2006/relationships/image" Target="../media/image171.png"/><Relationship Id="rId21" Type="http://schemas.openxmlformats.org/officeDocument/2006/relationships/image" Target="../media/image162.png"/><Relationship Id="rId34" Type="http://schemas.openxmlformats.org/officeDocument/2006/relationships/customXml" Target="../ink/ink148.xml"/><Relationship Id="rId42" Type="http://schemas.openxmlformats.org/officeDocument/2006/relationships/customXml" Target="../ink/ink152.xml"/><Relationship Id="rId47" Type="http://schemas.openxmlformats.org/officeDocument/2006/relationships/image" Target="../media/image175.png"/><Relationship Id="rId50" Type="http://schemas.openxmlformats.org/officeDocument/2006/relationships/customXml" Target="../ink/ink156.xml"/><Relationship Id="rId55" Type="http://schemas.openxmlformats.org/officeDocument/2006/relationships/image" Target="../media/image179.png"/><Relationship Id="rId7" Type="http://schemas.openxmlformats.org/officeDocument/2006/relationships/image" Target="../media/image155.png"/><Relationship Id="rId12" Type="http://schemas.openxmlformats.org/officeDocument/2006/relationships/customXml" Target="../ink/ink137.xml"/><Relationship Id="rId17" Type="http://schemas.openxmlformats.org/officeDocument/2006/relationships/image" Target="../media/image160.png"/><Relationship Id="rId25" Type="http://schemas.openxmlformats.org/officeDocument/2006/relationships/image" Target="../media/image164.png"/><Relationship Id="rId33" Type="http://schemas.openxmlformats.org/officeDocument/2006/relationships/image" Target="../media/image168.png"/><Relationship Id="rId38" Type="http://schemas.openxmlformats.org/officeDocument/2006/relationships/customXml" Target="../ink/ink150.xml"/><Relationship Id="rId46" Type="http://schemas.openxmlformats.org/officeDocument/2006/relationships/customXml" Target="../ink/ink154.xml"/><Relationship Id="rId59" Type="http://schemas.openxmlformats.org/officeDocument/2006/relationships/image" Target="../media/image181.png"/><Relationship Id="rId2" Type="http://schemas.openxmlformats.org/officeDocument/2006/relationships/image" Target="../media/image151.png"/><Relationship Id="rId16" Type="http://schemas.openxmlformats.org/officeDocument/2006/relationships/customXml" Target="../ink/ink139.xml"/><Relationship Id="rId20" Type="http://schemas.openxmlformats.org/officeDocument/2006/relationships/customXml" Target="../ink/ink141.xml"/><Relationship Id="rId29" Type="http://schemas.openxmlformats.org/officeDocument/2006/relationships/image" Target="../media/image166.png"/><Relationship Id="rId41" Type="http://schemas.openxmlformats.org/officeDocument/2006/relationships/image" Target="../media/image172.png"/><Relationship Id="rId54" Type="http://schemas.openxmlformats.org/officeDocument/2006/relationships/customXml" Target="../ink/ink158.xml"/><Relationship Id="rId1" Type="http://schemas.openxmlformats.org/officeDocument/2006/relationships/slideLayout" Target="../slideLayouts/slideLayout2.xml"/><Relationship Id="rId6" Type="http://schemas.openxmlformats.org/officeDocument/2006/relationships/customXml" Target="../ink/ink134.xml"/><Relationship Id="rId11" Type="http://schemas.openxmlformats.org/officeDocument/2006/relationships/image" Target="../media/image157.png"/><Relationship Id="rId24" Type="http://schemas.openxmlformats.org/officeDocument/2006/relationships/customXml" Target="../ink/ink143.xml"/><Relationship Id="rId32" Type="http://schemas.openxmlformats.org/officeDocument/2006/relationships/customXml" Target="../ink/ink147.xml"/><Relationship Id="rId37" Type="http://schemas.openxmlformats.org/officeDocument/2006/relationships/image" Target="../media/image170.png"/><Relationship Id="rId40" Type="http://schemas.openxmlformats.org/officeDocument/2006/relationships/customXml" Target="../ink/ink151.xml"/><Relationship Id="rId45" Type="http://schemas.openxmlformats.org/officeDocument/2006/relationships/image" Target="../media/image174.png"/><Relationship Id="rId53" Type="http://schemas.openxmlformats.org/officeDocument/2006/relationships/image" Target="../media/image178.png"/><Relationship Id="rId58" Type="http://schemas.openxmlformats.org/officeDocument/2006/relationships/customXml" Target="../ink/ink160.xml"/><Relationship Id="rId5" Type="http://schemas.openxmlformats.org/officeDocument/2006/relationships/image" Target="../media/image154.png"/><Relationship Id="rId15" Type="http://schemas.openxmlformats.org/officeDocument/2006/relationships/image" Target="../media/image159.png"/><Relationship Id="rId23" Type="http://schemas.openxmlformats.org/officeDocument/2006/relationships/image" Target="../media/image163.png"/><Relationship Id="rId28" Type="http://schemas.openxmlformats.org/officeDocument/2006/relationships/customXml" Target="../ink/ink145.xml"/><Relationship Id="rId36" Type="http://schemas.openxmlformats.org/officeDocument/2006/relationships/customXml" Target="../ink/ink149.xml"/><Relationship Id="rId49" Type="http://schemas.openxmlformats.org/officeDocument/2006/relationships/image" Target="../media/image176.png"/><Relationship Id="rId57" Type="http://schemas.openxmlformats.org/officeDocument/2006/relationships/image" Target="../media/image180.png"/><Relationship Id="rId10" Type="http://schemas.openxmlformats.org/officeDocument/2006/relationships/customXml" Target="../ink/ink136.xml"/><Relationship Id="rId19" Type="http://schemas.openxmlformats.org/officeDocument/2006/relationships/image" Target="../media/image161.png"/><Relationship Id="rId31" Type="http://schemas.openxmlformats.org/officeDocument/2006/relationships/image" Target="../media/image167.png"/><Relationship Id="rId44" Type="http://schemas.openxmlformats.org/officeDocument/2006/relationships/customXml" Target="../ink/ink153.xml"/><Relationship Id="rId52" Type="http://schemas.openxmlformats.org/officeDocument/2006/relationships/customXml" Target="../ink/ink157.xml"/><Relationship Id="rId4" Type="http://schemas.openxmlformats.org/officeDocument/2006/relationships/customXml" Target="../ink/ink133.xml"/><Relationship Id="rId9" Type="http://schemas.openxmlformats.org/officeDocument/2006/relationships/image" Target="../media/image156.png"/><Relationship Id="rId14" Type="http://schemas.openxmlformats.org/officeDocument/2006/relationships/customXml" Target="../ink/ink138.xml"/><Relationship Id="rId22" Type="http://schemas.openxmlformats.org/officeDocument/2006/relationships/customXml" Target="../ink/ink142.xml"/><Relationship Id="rId27" Type="http://schemas.openxmlformats.org/officeDocument/2006/relationships/image" Target="../media/image165.png"/><Relationship Id="rId30" Type="http://schemas.openxmlformats.org/officeDocument/2006/relationships/customXml" Target="../ink/ink146.xml"/><Relationship Id="rId35" Type="http://schemas.openxmlformats.org/officeDocument/2006/relationships/image" Target="../media/image169.png"/><Relationship Id="rId43" Type="http://schemas.openxmlformats.org/officeDocument/2006/relationships/image" Target="../media/image173.png"/><Relationship Id="rId48" Type="http://schemas.openxmlformats.org/officeDocument/2006/relationships/customXml" Target="../ink/ink155.xml"/><Relationship Id="rId56" Type="http://schemas.openxmlformats.org/officeDocument/2006/relationships/customXml" Target="../ink/ink159.xml"/><Relationship Id="rId8" Type="http://schemas.openxmlformats.org/officeDocument/2006/relationships/customXml" Target="../ink/ink135.xml"/><Relationship Id="rId51" Type="http://schemas.openxmlformats.org/officeDocument/2006/relationships/image" Target="../media/image177.png"/><Relationship Id="rId3" Type="http://schemas.openxmlformats.org/officeDocument/2006/relationships/image" Target="../media/image1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beaware.sais.gov.uk/online-cours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ais.gov.uk/wp-content/uploads/2020/12/Interpreting-Avalanche-Reports.pdf" TargetMode="External"/><Relationship Id="rId2" Type="http://schemas.openxmlformats.org/officeDocument/2006/relationships/hyperlink" Target="https://www.sais.gov.uk/" TargetMode="External"/><Relationship Id="rId1" Type="http://schemas.openxmlformats.org/officeDocument/2006/relationships/slideLayout" Target="../slideLayouts/slideLayout2.xml"/><Relationship Id="rId6" Type="http://schemas.openxmlformats.org/officeDocument/2006/relationships/hyperlink" Target="https://weather.metoffice.gov.uk/specialist-forecasts/mountain" TargetMode="External"/><Relationship Id="rId5" Type="http://schemas.openxmlformats.org/officeDocument/2006/relationships/hyperlink" Target="https://www.mwis.org.uk/" TargetMode="External"/><Relationship Id="rId4" Type="http://schemas.openxmlformats.org/officeDocument/2006/relationships/hyperlink" Target="https://beaware.sais.gov.uk/resources/#resource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5D2C-3470-0D2E-5EF2-57B58F72AF3E}"/>
              </a:ext>
            </a:extLst>
          </p:cNvPr>
          <p:cNvSpPr>
            <a:spLocks noGrp="1"/>
          </p:cNvSpPr>
          <p:nvPr>
            <p:ph type="ctrTitle"/>
          </p:nvPr>
        </p:nvSpPr>
        <p:spPr/>
        <p:txBody>
          <a:bodyPr/>
          <a:lstStyle/>
          <a:p>
            <a:r>
              <a:rPr lang="en-GB" dirty="0"/>
              <a:t>NUFWS Winter Skills</a:t>
            </a:r>
          </a:p>
        </p:txBody>
      </p:sp>
      <p:sp>
        <p:nvSpPr>
          <p:cNvPr id="3" name="Subtitle 2">
            <a:extLst>
              <a:ext uri="{FF2B5EF4-FFF2-40B4-BE49-F238E27FC236}">
                <a16:creationId xmlns:a16="http://schemas.microsoft.com/office/drawing/2014/main" id="{55DB6D82-7734-008D-61E6-93DA50F333BC}"/>
              </a:ext>
            </a:extLst>
          </p:cNvPr>
          <p:cNvSpPr>
            <a:spLocks noGrp="1"/>
          </p:cNvSpPr>
          <p:nvPr>
            <p:ph type="subTitle" idx="1"/>
          </p:nvPr>
        </p:nvSpPr>
        <p:spPr/>
        <p:txBody>
          <a:bodyPr/>
          <a:lstStyle/>
          <a:p>
            <a:r>
              <a:rPr lang="en-GB" dirty="0"/>
              <a:t>Laurence Cook</a:t>
            </a:r>
          </a:p>
        </p:txBody>
      </p:sp>
    </p:spTree>
    <p:extLst>
      <p:ext uri="{BB962C8B-B14F-4D97-AF65-F5344CB8AC3E}">
        <p14:creationId xmlns:p14="http://schemas.microsoft.com/office/powerpoint/2010/main" val="3477428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F305-0C4B-4900-DF23-D4C936B2B393}"/>
              </a:ext>
            </a:extLst>
          </p:cNvPr>
          <p:cNvSpPr>
            <a:spLocks noGrp="1"/>
          </p:cNvSpPr>
          <p:nvPr>
            <p:ph type="title"/>
          </p:nvPr>
        </p:nvSpPr>
        <p:spPr/>
        <p:txBody>
          <a:bodyPr/>
          <a:lstStyle/>
          <a:p>
            <a:r>
              <a:rPr lang="en-GB" dirty="0"/>
              <a:t>Contents</a:t>
            </a:r>
          </a:p>
        </p:txBody>
      </p:sp>
      <p:sp>
        <p:nvSpPr>
          <p:cNvPr id="3" name="Content Placeholder 2">
            <a:extLst>
              <a:ext uri="{FF2B5EF4-FFF2-40B4-BE49-F238E27FC236}">
                <a16:creationId xmlns:a16="http://schemas.microsoft.com/office/drawing/2014/main" id="{20B720BA-0318-4491-5878-F8F90BB4F18B}"/>
              </a:ext>
            </a:extLst>
          </p:cNvPr>
          <p:cNvSpPr>
            <a:spLocks noGrp="1"/>
          </p:cNvSpPr>
          <p:nvPr>
            <p:ph idx="1"/>
          </p:nvPr>
        </p:nvSpPr>
        <p:spPr/>
        <p:txBody>
          <a:bodyPr/>
          <a:lstStyle/>
          <a:p>
            <a:pPr marL="0" indent="0">
              <a:buNone/>
            </a:pPr>
            <a:r>
              <a:rPr lang="en-GB" dirty="0"/>
              <a:t>Equipment you are going to use – B2 boots, crampons, ice axes, helmets.</a:t>
            </a:r>
          </a:p>
          <a:p>
            <a:pPr marL="0" indent="0">
              <a:buNone/>
            </a:pPr>
            <a:r>
              <a:rPr lang="en-GB" dirty="0"/>
              <a:t>Planning – </a:t>
            </a:r>
          </a:p>
          <a:p>
            <a:pPr marL="0" indent="0">
              <a:buNone/>
            </a:pPr>
            <a:r>
              <a:rPr lang="en-GB" dirty="0"/>
              <a:t>‘Be Avalanche Aware’ e-learning module.</a:t>
            </a:r>
          </a:p>
          <a:p>
            <a:pPr marL="0" indent="0">
              <a:buNone/>
            </a:pPr>
            <a:endParaRPr lang="en-GB" dirty="0"/>
          </a:p>
          <a:p>
            <a:pPr marL="0" indent="0">
              <a:buNone/>
            </a:pPr>
            <a:r>
              <a:rPr lang="en-GB" dirty="0"/>
              <a:t>Useful websites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600135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BA65-64C0-0E31-DBD1-51336951F43F}"/>
              </a:ext>
            </a:extLst>
          </p:cNvPr>
          <p:cNvSpPr>
            <a:spLocks noGrp="1"/>
          </p:cNvSpPr>
          <p:nvPr>
            <p:ph type="title"/>
          </p:nvPr>
        </p:nvSpPr>
        <p:spPr/>
        <p:txBody>
          <a:bodyPr/>
          <a:lstStyle/>
          <a:p>
            <a:r>
              <a:rPr lang="en-GB" dirty="0"/>
              <a:t>Preface</a:t>
            </a:r>
          </a:p>
        </p:txBody>
      </p:sp>
      <p:pic>
        <p:nvPicPr>
          <p:cNvPr id="5" name="Content Placeholder 4" descr="A snow covered ground with grass&#10;&#10;AI-generated content may be incorrect.">
            <a:extLst>
              <a:ext uri="{FF2B5EF4-FFF2-40B4-BE49-F238E27FC236}">
                <a16:creationId xmlns:a16="http://schemas.microsoft.com/office/drawing/2014/main" id="{5ECF9020-2FBF-BBE8-5B18-1C721B4ADF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012840"/>
            <a:ext cx="12192000" cy="2832320"/>
          </a:xfrm>
        </p:spPr>
      </p:pic>
      <p:pic>
        <p:nvPicPr>
          <p:cNvPr id="9" name="Picture 8" descr="A map of a mountain range&#10;&#10;AI-generated content may be incorrect.">
            <a:extLst>
              <a:ext uri="{FF2B5EF4-FFF2-40B4-BE49-F238E27FC236}">
                <a16:creationId xmlns:a16="http://schemas.microsoft.com/office/drawing/2014/main" id="{46D4E324-A723-2428-3F3E-AE764C16DBD8}"/>
              </a:ext>
            </a:extLst>
          </p:cNvPr>
          <p:cNvPicPr>
            <a:picLocks noChangeAspect="1"/>
          </p:cNvPicPr>
          <p:nvPr/>
        </p:nvPicPr>
        <p:blipFill>
          <a:blip r:embed="rId3"/>
          <a:stretch>
            <a:fillRect/>
          </a:stretch>
        </p:blipFill>
        <p:spPr>
          <a:xfrm>
            <a:off x="9124950" y="4162425"/>
            <a:ext cx="3067050" cy="2695575"/>
          </a:xfrm>
          <a:prstGeom prst="rect">
            <a:avLst/>
          </a:prstGeom>
        </p:spPr>
      </p:pic>
      <p:sp>
        <p:nvSpPr>
          <p:cNvPr id="3" name="TextBox 2">
            <a:extLst>
              <a:ext uri="{FF2B5EF4-FFF2-40B4-BE49-F238E27FC236}">
                <a16:creationId xmlns:a16="http://schemas.microsoft.com/office/drawing/2014/main" id="{5EDDF861-35C3-8B9B-6518-7E049FB17568}"/>
              </a:ext>
            </a:extLst>
          </p:cNvPr>
          <p:cNvSpPr txBox="1"/>
          <p:nvPr/>
        </p:nvSpPr>
        <p:spPr>
          <a:xfrm>
            <a:off x="-38100" y="4469218"/>
            <a:ext cx="3067050" cy="246221"/>
          </a:xfrm>
          <a:prstGeom prst="rect">
            <a:avLst/>
          </a:prstGeom>
          <a:noFill/>
        </p:spPr>
        <p:txBody>
          <a:bodyPr wrap="square" rtlCol="0">
            <a:spAutoFit/>
          </a:bodyPr>
          <a:lstStyle/>
          <a:p>
            <a:r>
              <a:rPr lang="en-GB" sz="1000" dirty="0"/>
              <a:t>Source: Original work (me)</a:t>
            </a:r>
          </a:p>
        </p:txBody>
      </p:sp>
    </p:spTree>
    <p:extLst>
      <p:ext uri="{BB962C8B-B14F-4D97-AF65-F5344CB8AC3E}">
        <p14:creationId xmlns:p14="http://schemas.microsoft.com/office/powerpoint/2010/main" val="2617720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3D104-C33D-E094-A1F1-C8EEB2F0B06F}"/>
              </a:ext>
            </a:extLst>
          </p:cNvPr>
          <p:cNvSpPr>
            <a:spLocks noGrp="1"/>
          </p:cNvSpPr>
          <p:nvPr>
            <p:ph type="title"/>
          </p:nvPr>
        </p:nvSpPr>
        <p:spPr>
          <a:xfrm>
            <a:off x="838200" y="2766218"/>
            <a:ext cx="10515600" cy="1325563"/>
          </a:xfrm>
        </p:spPr>
        <p:txBody>
          <a:bodyPr/>
          <a:lstStyle/>
          <a:p>
            <a:pPr algn="ctr"/>
            <a:r>
              <a:rPr lang="en-GB" dirty="0"/>
              <a:t>Equipment</a:t>
            </a:r>
          </a:p>
        </p:txBody>
      </p:sp>
    </p:spTree>
    <p:extLst>
      <p:ext uri="{BB962C8B-B14F-4D97-AF65-F5344CB8AC3E}">
        <p14:creationId xmlns:p14="http://schemas.microsoft.com/office/powerpoint/2010/main" val="156842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rekitt's Ultimate Guide To Crampons (Updated for Winter 2025–2026 ...">
            <a:extLst>
              <a:ext uri="{FF2B5EF4-FFF2-40B4-BE49-F238E27FC236}">
                <a16:creationId xmlns:a16="http://schemas.microsoft.com/office/drawing/2014/main" id="{2EAAB1E3-C4A2-2C8C-663B-AC630F90C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50C6AD5-9DAD-EAF0-6D44-B48AE68FA1EF}"/>
              </a:ext>
            </a:extLst>
          </p:cNvPr>
          <p:cNvSpPr>
            <a:spLocks noGrp="1"/>
          </p:cNvSpPr>
          <p:nvPr>
            <p:ph type="title"/>
          </p:nvPr>
        </p:nvSpPr>
        <p:spPr/>
        <p:txBody>
          <a:bodyPr/>
          <a:lstStyle/>
          <a:p>
            <a:r>
              <a:rPr lang="en-GB" dirty="0"/>
              <a:t>B2s</a:t>
            </a:r>
          </a:p>
        </p:txBody>
      </p:sp>
      <p:pic>
        <p:nvPicPr>
          <p:cNvPr id="1026" name="Picture 2" descr="Mountaineering BOOTS - ALPINISM BLUE SIMOND | Decathlon">
            <a:extLst>
              <a:ext uri="{FF2B5EF4-FFF2-40B4-BE49-F238E27FC236}">
                <a16:creationId xmlns:a16="http://schemas.microsoft.com/office/drawing/2014/main" id="{9E40D5C8-4F25-90D1-6250-996E0AC2354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423564" y="3089564"/>
            <a:ext cx="3768436" cy="37684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9EC5A48-529A-3962-5208-6FC18011E4A7}"/>
              </a:ext>
            </a:extLst>
          </p:cNvPr>
          <p:cNvSpPr txBox="1"/>
          <p:nvPr/>
        </p:nvSpPr>
        <p:spPr>
          <a:xfrm>
            <a:off x="8091055" y="124691"/>
            <a:ext cx="4010890" cy="2308324"/>
          </a:xfrm>
          <a:prstGeom prst="rect">
            <a:avLst/>
          </a:prstGeom>
          <a:noFill/>
        </p:spPr>
        <p:txBody>
          <a:bodyPr wrap="square" rtlCol="0">
            <a:spAutoFit/>
          </a:bodyPr>
          <a:lstStyle/>
          <a:p>
            <a:pPr marL="285750" indent="-285750">
              <a:buFont typeface="Arial" panose="020B0604020202020204" pitchFamily="34" charset="0"/>
              <a:buChar char="•"/>
            </a:pPr>
            <a:r>
              <a:rPr lang="en-GB" dirty="0"/>
              <a:t>Lot stiffer than normal hiking boots.</a:t>
            </a:r>
          </a:p>
          <a:p>
            <a:pPr marL="285750" indent="-285750">
              <a:buFont typeface="Arial" panose="020B0604020202020204" pitchFamily="34" charset="0"/>
              <a:buChar char="•"/>
            </a:pPr>
            <a:r>
              <a:rPr lang="en-GB" dirty="0"/>
              <a:t>If you get the wrong size you will get blisters.</a:t>
            </a:r>
          </a:p>
          <a:p>
            <a:pPr marL="285750" indent="-285750">
              <a:buFont typeface="Arial" panose="020B0604020202020204" pitchFamily="34" charset="0"/>
              <a:buChar char="•"/>
            </a:pPr>
            <a:r>
              <a:rPr lang="en-GB" dirty="0"/>
              <a:t>Must be worn when using crampons.</a:t>
            </a:r>
          </a:p>
          <a:p>
            <a:pPr marL="285750" indent="-285750">
              <a:buFont typeface="Arial" panose="020B0604020202020204" pitchFamily="34" charset="0"/>
              <a:buChar char="•"/>
            </a:pPr>
            <a:r>
              <a:rPr lang="en-GB" dirty="0"/>
              <a:t>Remember the size that fits you as we will ask on the form for the trip.</a:t>
            </a:r>
          </a:p>
          <a:p>
            <a:endParaRPr lang="en-GB" dirty="0"/>
          </a:p>
        </p:txBody>
      </p:sp>
      <p:sp>
        <p:nvSpPr>
          <p:cNvPr id="5" name="TextBox 4">
            <a:extLst>
              <a:ext uri="{FF2B5EF4-FFF2-40B4-BE49-F238E27FC236}">
                <a16:creationId xmlns:a16="http://schemas.microsoft.com/office/drawing/2014/main" id="{AB2A8FD5-B4A9-B006-9DC9-8B447B5C08F5}"/>
              </a:ext>
            </a:extLst>
          </p:cNvPr>
          <p:cNvSpPr txBox="1"/>
          <p:nvPr/>
        </p:nvSpPr>
        <p:spPr>
          <a:xfrm>
            <a:off x="8522208" y="6548643"/>
            <a:ext cx="2389632" cy="246221"/>
          </a:xfrm>
          <a:prstGeom prst="rect">
            <a:avLst/>
          </a:prstGeom>
          <a:noFill/>
        </p:spPr>
        <p:txBody>
          <a:bodyPr wrap="square" rtlCol="0">
            <a:spAutoFit/>
          </a:bodyPr>
          <a:lstStyle/>
          <a:p>
            <a:r>
              <a:rPr lang="en-GB" sz="1000" dirty="0"/>
              <a:t>Source: </a:t>
            </a:r>
            <a:r>
              <a:rPr lang="en-GB" sz="1000" dirty="0">
                <a:hlinkClick r:id="rId4"/>
              </a:rPr>
              <a:t>Decathlon</a:t>
            </a:r>
            <a:endParaRPr lang="en-GB" sz="1000" dirty="0"/>
          </a:p>
        </p:txBody>
      </p:sp>
      <p:sp>
        <p:nvSpPr>
          <p:cNvPr id="6" name="TextBox 5">
            <a:extLst>
              <a:ext uri="{FF2B5EF4-FFF2-40B4-BE49-F238E27FC236}">
                <a16:creationId xmlns:a16="http://schemas.microsoft.com/office/drawing/2014/main" id="{C29CBDFB-4523-231E-E05C-9624B1ACC5B2}"/>
              </a:ext>
            </a:extLst>
          </p:cNvPr>
          <p:cNvSpPr txBox="1">
            <a:spLocks/>
          </p:cNvSpPr>
          <p:nvPr/>
        </p:nvSpPr>
        <p:spPr>
          <a:xfrm>
            <a:off x="2133600" y="6179311"/>
            <a:ext cx="2389632" cy="230832"/>
          </a:xfrm>
          <a:prstGeom prst="rect">
            <a:avLst/>
          </a:prstGeom>
          <a:noFill/>
        </p:spPr>
        <p:txBody>
          <a:bodyPr wrap="square" rtlCol="0">
            <a:spAutoFit/>
          </a:bodyPr>
          <a:lstStyle/>
          <a:p>
            <a:r>
              <a:rPr lang="en-GB" sz="900" dirty="0"/>
              <a:t>Source: </a:t>
            </a:r>
            <a:r>
              <a:rPr lang="en-GB" sz="900" dirty="0">
                <a:hlinkClick r:id="rId5"/>
              </a:rPr>
              <a:t>Trekitt</a:t>
            </a:r>
            <a:endParaRPr lang="en-GB" sz="900" dirty="0"/>
          </a:p>
        </p:txBody>
      </p:sp>
    </p:spTree>
    <p:extLst>
      <p:ext uri="{BB962C8B-B14F-4D97-AF65-F5344CB8AC3E}">
        <p14:creationId xmlns:p14="http://schemas.microsoft.com/office/powerpoint/2010/main" val="314302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F454-C537-E8DC-F207-61A0CE160F71}"/>
              </a:ext>
            </a:extLst>
          </p:cNvPr>
          <p:cNvSpPr>
            <a:spLocks noGrp="1"/>
          </p:cNvSpPr>
          <p:nvPr>
            <p:ph type="title"/>
          </p:nvPr>
        </p:nvSpPr>
        <p:spPr/>
        <p:txBody>
          <a:bodyPr/>
          <a:lstStyle/>
          <a:p>
            <a:r>
              <a:rPr lang="en-GB" dirty="0"/>
              <a:t>B2s (2)</a:t>
            </a:r>
          </a:p>
        </p:txBody>
      </p:sp>
      <p:sp>
        <p:nvSpPr>
          <p:cNvPr id="3" name="Content Placeholder 2">
            <a:extLst>
              <a:ext uri="{FF2B5EF4-FFF2-40B4-BE49-F238E27FC236}">
                <a16:creationId xmlns:a16="http://schemas.microsoft.com/office/drawing/2014/main" id="{2A3BF275-10DC-C9D2-4FFC-36EE1DD8E8C3}"/>
              </a:ext>
            </a:extLst>
          </p:cNvPr>
          <p:cNvSpPr>
            <a:spLocks noGrp="1"/>
          </p:cNvSpPr>
          <p:nvPr>
            <p:ph idx="1"/>
          </p:nvPr>
        </p:nvSpPr>
        <p:spPr/>
        <p:txBody>
          <a:bodyPr>
            <a:normAutofit/>
          </a:bodyPr>
          <a:lstStyle/>
          <a:p>
            <a:pPr marL="0" indent="0">
              <a:buNone/>
            </a:pPr>
            <a:r>
              <a:rPr lang="en-GB" sz="1400" dirty="0"/>
              <a:t>There are some different techniques that B2s allow for:</a:t>
            </a:r>
          </a:p>
          <a:p>
            <a:r>
              <a:rPr lang="en-GB" sz="1400" dirty="0"/>
              <a:t>Toeing in – the toe of the boot is swung hard into the snow to allow for traversing up a steep slope. The stiff sole allows for the toe to act as a pivot as the length of the boot is able to remain without simply bending.</a:t>
            </a:r>
          </a:p>
          <a:p>
            <a:r>
              <a:rPr lang="en-GB" sz="1400" dirty="0"/>
              <a:t>Cutting steps – the </a:t>
            </a:r>
            <a:r>
              <a:rPr lang="en-GB" sz="1400" dirty="0" err="1"/>
              <a:t>farside</a:t>
            </a:r>
            <a:r>
              <a:rPr lang="en-GB" sz="1400" dirty="0"/>
              <a:t> flank of the boot is swung to create a step, usually done to give passage going parallel along a steep slope. </a:t>
            </a:r>
          </a:p>
          <a:p>
            <a:r>
              <a:rPr lang="en-GB" sz="1400" dirty="0" err="1"/>
              <a:t>Corridor’ing</a:t>
            </a:r>
            <a:r>
              <a:rPr lang="en-GB" sz="1400" dirty="0"/>
              <a:t> – done in deep snow, a group stays in single file with the strongest walkers at the front. Each successive member of the group steps into the foot print just out of phase of the person in front, creating a ‘corridor’ so weaker members may proceed faster than they otherwise would.</a:t>
            </a:r>
          </a:p>
          <a:p>
            <a:endParaRPr lang="en-GB" sz="1400" dirty="0"/>
          </a:p>
        </p:txBody>
      </p:sp>
      <mc:AlternateContent xmlns:mc="http://schemas.openxmlformats.org/markup-compatibility/2006">
        <mc:Choice xmlns:p14="http://schemas.microsoft.com/office/powerpoint/2010/main" Requires="p14">
          <p:contentPart p14:bwMode="auto" r:id="rId2">
            <p14:nvContentPartPr>
              <p14:cNvPr id="9" name="Ink 8">
                <a:extLst>
                  <a:ext uri="{FF2B5EF4-FFF2-40B4-BE49-F238E27FC236}">
                    <a16:creationId xmlns:a16="http://schemas.microsoft.com/office/drawing/2014/main" id="{AAC95658-2E93-88CF-F019-7F1455FAAAAC}"/>
                  </a:ext>
                </a:extLst>
              </p14:cNvPr>
              <p14:cNvContentPartPr/>
              <p14:nvPr/>
            </p14:nvContentPartPr>
            <p14:xfrm>
              <a:off x="1383920" y="4165210"/>
              <a:ext cx="20880" cy="1056600"/>
            </p14:xfrm>
          </p:contentPart>
        </mc:Choice>
        <mc:Fallback>
          <p:pic>
            <p:nvPicPr>
              <p:cNvPr id="9" name="Ink 8">
                <a:extLst>
                  <a:ext uri="{FF2B5EF4-FFF2-40B4-BE49-F238E27FC236}">
                    <a16:creationId xmlns:a16="http://schemas.microsoft.com/office/drawing/2014/main" id="{AAC95658-2E93-88CF-F019-7F1455FAAAAC}"/>
                  </a:ext>
                </a:extLst>
              </p:cNvPr>
              <p:cNvPicPr/>
              <p:nvPr/>
            </p:nvPicPr>
            <p:blipFill>
              <a:blip r:embed="rId3"/>
              <a:stretch>
                <a:fillRect/>
              </a:stretch>
            </p:blipFill>
            <p:spPr>
              <a:xfrm>
                <a:off x="1377800" y="4159090"/>
                <a:ext cx="33120" cy="10688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0" name="Ink 9">
                <a:extLst>
                  <a:ext uri="{FF2B5EF4-FFF2-40B4-BE49-F238E27FC236}">
                    <a16:creationId xmlns:a16="http://schemas.microsoft.com/office/drawing/2014/main" id="{1FCB54C7-DAA9-7E13-0536-0CD10FF6948F}"/>
                  </a:ext>
                </a:extLst>
              </p14:cNvPr>
              <p14:cNvContentPartPr/>
              <p14:nvPr/>
            </p14:nvContentPartPr>
            <p14:xfrm>
              <a:off x="1411280" y="4197250"/>
              <a:ext cx="1351800" cy="1056240"/>
            </p14:xfrm>
          </p:contentPart>
        </mc:Choice>
        <mc:Fallback>
          <p:pic>
            <p:nvPicPr>
              <p:cNvPr id="10" name="Ink 9">
                <a:extLst>
                  <a:ext uri="{FF2B5EF4-FFF2-40B4-BE49-F238E27FC236}">
                    <a16:creationId xmlns:a16="http://schemas.microsoft.com/office/drawing/2014/main" id="{1FCB54C7-DAA9-7E13-0536-0CD10FF6948F}"/>
                  </a:ext>
                </a:extLst>
              </p:cNvPr>
              <p:cNvPicPr/>
              <p:nvPr/>
            </p:nvPicPr>
            <p:blipFill>
              <a:blip r:embed="rId5"/>
              <a:stretch>
                <a:fillRect/>
              </a:stretch>
            </p:blipFill>
            <p:spPr>
              <a:xfrm>
                <a:off x="1405160" y="4191130"/>
                <a:ext cx="1364040" cy="10684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2" name="Ink 11">
                <a:extLst>
                  <a:ext uri="{FF2B5EF4-FFF2-40B4-BE49-F238E27FC236}">
                    <a16:creationId xmlns:a16="http://schemas.microsoft.com/office/drawing/2014/main" id="{E80C5309-17CE-33DF-EB3F-146D4955B3F3}"/>
                  </a:ext>
                </a:extLst>
              </p14:cNvPr>
              <p14:cNvContentPartPr/>
              <p14:nvPr/>
            </p14:nvContentPartPr>
            <p14:xfrm>
              <a:off x="2609720" y="4019410"/>
              <a:ext cx="762120" cy="647640"/>
            </p14:xfrm>
          </p:contentPart>
        </mc:Choice>
        <mc:Fallback>
          <p:pic>
            <p:nvPicPr>
              <p:cNvPr id="12" name="Ink 11">
                <a:extLst>
                  <a:ext uri="{FF2B5EF4-FFF2-40B4-BE49-F238E27FC236}">
                    <a16:creationId xmlns:a16="http://schemas.microsoft.com/office/drawing/2014/main" id="{E80C5309-17CE-33DF-EB3F-146D4955B3F3}"/>
                  </a:ext>
                </a:extLst>
              </p:cNvPr>
              <p:cNvPicPr/>
              <p:nvPr/>
            </p:nvPicPr>
            <p:blipFill>
              <a:blip r:embed="rId7"/>
              <a:stretch>
                <a:fillRect/>
              </a:stretch>
            </p:blipFill>
            <p:spPr>
              <a:xfrm>
                <a:off x="2603600" y="4013290"/>
                <a:ext cx="774360" cy="659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3" name="Ink 12">
                <a:extLst>
                  <a:ext uri="{FF2B5EF4-FFF2-40B4-BE49-F238E27FC236}">
                    <a16:creationId xmlns:a16="http://schemas.microsoft.com/office/drawing/2014/main" id="{B908A4EA-FDE0-0D19-A602-AB25A9947135}"/>
                  </a:ext>
                </a:extLst>
              </p14:cNvPr>
              <p14:cNvContentPartPr/>
              <p14:nvPr/>
            </p14:nvContentPartPr>
            <p14:xfrm>
              <a:off x="1659320" y="5213170"/>
              <a:ext cx="632880" cy="635040"/>
            </p14:xfrm>
          </p:contentPart>
        </mc:Choice>
        <mc:Fallback>
          <p:pic>
            <p:nvPicPr>
              <p:cNvPr id="13" name="Ink 12">
                <a:extLst>
                  <a:ext uri="{FF2B5EF4-FFF2-40B4-BE49-F238E27FC236}">
                    <a16:creationId xmlns:a16="http://schemas.microsoft.com/office/drawing/2014/main" id="{B908A4EA-FDE0-0D19-A602-AB25A9947135}"/>
                  </a:ext>
                </a:extLst>
              </p:cNvPr>
              <p:cNvPicPr/>
              <p:nvPr/>
            </p:nvPicPr>
            <p:blipFill>
              <a:blip r:embed="rId9"/>
              <a:stretch>
                <a:fillRect/>
              </a:stretch>
            </p:blipFill>
            <p:spPr>
              <a:xfrm>
                <a:off x="1653200" y="5207050"/>
                <a:ext cx="645120" cy="6472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4" name="Ink 13">
                <a:extLst>
                  <a:ext uri="{FF2B5EF4-FFF2-40B4-BE49-F238E27FC236}">
                    <a16:creationId xmlns:a16="http://schemas.microsoft.com/office/drawing/2014/main" id="{6E68F42A-8E73-6A5A-827B-C179A7C2E16B}"/>
                  </a:ext>
                </a:extLst>
              </p14:cNvPr>
              <p14:cNvContentPartPr/>
              <p14:nvPr/>
            </p14:nvContentPartPr>
            <p14:xfrm>
              <a:off x="1112120" y="4876930"/>
              <a:ext cx="596160" cy="540720"/>
            </p14:xfrm>
          </p:contentPart>
        </mc:Choice>
        <mc:Fallback>
          <p:pic>
            <p:nvPicPr>
              <p:cNvPr id="14" name="Ink 13">
                <a:extLst>
                  <a:ext uri="{FF2B5EF4-FFF2-40B4-BE49-F238E27FC236}">
                    <a16:creationId xmlns:a16="http://schemas.microsoft.com/office/drawing/2014/main" id="{6E68F42A-8E73-6A5A-827B-C179A7C2E16B}"/>
                  </a:ext>
                </a:extLst>
              </p:cNvPr>
              <p:cNvPicPr/>
              <p:nvPr/>
            </p:nvPicPr>
            <p:blipFill>
              <a:blip r:embed="rId11"/>
              <a:stretch>
                <a:fillRect/>
              </a:stretch>
            </p:blipFill>
            <p:spPr>
              <a:xfrm>
                <a:off x="1106000" y="4870810"/>
                <a:ext cx="608400" cy="552960"/>
              </a:xfrm>
              <a:prstGeom prst="rect">
                <a:avLst/>
              </a:prstGeom>
            </p:spPr>
          </p:pic>
        </mc:Fallback>
      </mc:AlternateContent>
      <p:grpSp>
        <p:nvGrpSpPr>
          <p:cNvPr id="54" name="Group 53">
            <a:extLst>
              <a:ext uri="{FF2B5EF4-FFF2-40B4-BE49-F238E27FC236}">
                <a16:creationId xmlns:a16="http://schemas.microsoft.com/office/drawing/2014/main" id="{71A0A309-0898-D6AF-972C-DF193C800F72}"/>
              </a:ext>
            </a:extLst>
          </p:cNvPr>
          <p:cNvGrpSpPr/>
          <p:nvPr/>
        </p:nvGrpSpPr>
        <p:grpSpPr>
          <a:xfrm>
            <a:off x="614600" y="2266210"/>
            <a:ext cx="160920" cy="212040"/>
            <a:chOff x="614600" y="2266210"/>
            <a:chExt cx="160920" cy="212040"/>
          </a:xfrm>
        </p:grpSpPr>
        <mc:AlternateContent xmlns:mc="http://schemas.openxmlformats.org/markup-compatibility/2006">
          <mc:Choice xmlns:p14="http://schemas.microsoft.com/office/powerpoint/2010/main" Requires="p14">
            <p:contentPart p14:bwMode="auto" r:id="rId12">
              <p14:nvContentPartPr>
                <p14:cNvPr id="52" name="Ink 51">
                  <a:extLst>
                    <a:ext uri="{FF2B5EF4-FFF2-40B4-BE49-F238E27FC236}">
                      <a16:creationId xmlns:a16="http://schemas.microsoft.com/office/drawing/2014/main" id="{AA86B322-A615-B844-D3B9-8A694469BBA4}"/>
                    </a:ext>
                  </a:extLst>
                </p14:cNvPr>
                <p14:cNvContentPartPr/>
                <p14:nvPr/>
              </p14:nvContentPartPr>
              <p14:xfrm>
                <a:off x="714680" y="2349010"/>
                <a:ext cx="2880" cy="84960"/>
              </p14:xfrm>
            </p:contentPart>
          </mc:Choice>
          <mc:Fallback>
            <p:pic>
              <p:nvPicPr>
                <p:cNvPr id="52" name="Ink 51">
                  <a:extLst>
                    <a:ext uri="{FF2B5EF4-FFF2-40B4-BE49-F238E27FC236}">
                      <a16:creationId xmlns:a16="http://schemas.microsoft.com/office/drawing/2014/main" id="{AA86B322-A615-B844-D3B9-8A694469BBA4}"/>
                    </a:ext>
                  </a:extLst>
                </p:cNvPr>
                <p:cNvPicPr/>
                <p:nvPr/>
              </p:nvPicPr>
              <p:blipFill>
                <a:blip r:embed="rId13"/>
                <a:stretch>
                  <a:fillRect/>
                </a:stretch>
              </p:blipFill>
              <p:spPr>
                <a:xfrm>
                  <a:off x="708560" y="2342890"/>
                  <a:ext cx="1512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3" name="Ink 52">
                  <a:extLst>
                    <a:ext uri="{FF2B5EF4-FFF2-40B4-BE49-F238E27FC236}">
                      <a16:creationId xmlns:a16="http://schemas.microsoft.com/office/drawing/2014/main" id="{8A2695BB-D21F-A64A-1127-2A788524A49B}"/>
                    </a:ext>
                  </a:extLst>
                </p14:cNvPr>
                <p14:cNvContentPartPr/>
                <p14:nvPr/>
              </p14:nvContentPartPr>
              <p14:xfrm>
                <a:off x="614600" y="2266210"/>
                <a:ext cx="160920" cy="212040"/>
              </p14:xfrm>
            </p:contentPart>
          </mc:Choice>
          <mc:Fallback>
            <p:pic>
              <p:nvPicPr>
                <p:cNvPr id="53" name="Ink 52">
                  <a:extLst>
                    <a:ext uri="{FF2B5EF4-FFF2-40B4-BE49-F238E27FC236}">
                      <a16:creationId xmlns:a16="http://schemas.microsoft.com/office/drawing/2014/main" id="{8A2695BB-D21F-A64A-1127-2A788524A49B}"/>
                    </a:ext>
                  </a:extLst>
                </p:cNvPr>
                <p:cNvPicPr/>
                <p:nvPr/>
              </p:nvPicPr>
              <p:blipFill>
                <a:blip r:embed="rId15"/>
                <a:stretch>
                  <a:fillRect/>
                </a:stretch>
              </p:blipFill>
              <p:spPr>
                <a:xfrm>
                  <a:off x="608480" y="2260090"/>
                  <a:ext cx="173160" cy="224280"/>
                </a:xfrm>
                <a:prstGeom prst="rect">
                  <a:avLst/>
                </a:prstGeom>
              </p:spPr>
            </p:pic>
          </mc:Fallback>
        </mc:AlternateContent>
      </p:grpSp>
      <p:grpSp>
        <p:nvGrpSpPr>
          <p:cNvPr id="57" name="Group 56">
            <a:extLst>
              <a:ext uri="{FF2B5EF4-FFF2-40B4-BE49-F238E27FC236}">
                <a16:creationId xmlns:a16="http://schemas.microsoft.com/office/drawing/2014/main" id="{71701DED-CF5B-63A7-1D06-FC6FB008D29D}"/>
              </a:ext>
            </a:extLst>
          </p:cNvPr>
          <p:cNvGrpSpPr/>
          <p:nvPr/>
        </p:nvGrpSpPr>
        <p:grpSpPr>
          <a:xfrm>
            <a:off x="704240" y="4616290"/>
            <a:ext cx="273960" cy="380880"/>
            <a:chOff x="704240" y="4616290"/>
            <a:chExt cx="273960" cy="380880"/>
          </a:xfrm>
        </p:grpSpPr>
        <mc:AlternateContent xmlns:mc="http://schemas.openxmlformats.org/markup-compatibility/2006">
          <mc:Choice xmlns:p14="http://schemas.microsoft.com/office/powerpoint/2010/main" Requires="p14">
            <p:contentPart p14:bwMode="auto" r:id="rId16">
              <p14:nvContentPartPr>
                <p14:cNvPr id="55" name="Ink 54">
                  <a:extLst>
                    <a:ext uri="{FF2B5EF4-FFF2-40B4-BE49-F238E27FC236}">
                      <a16:creationId xmlns:a16="http://schemas.microsoft.com/office/drawing/2014/main" id="{94A0663D-0AED-A576-2E44-5547ACDA73D7}"/>
                    </a:ext>
                  </a:extLst>
                </p14:cNvPr>
                <p14:cNvContentPartPr/>
                <p14:nvPr/>
              </p14:nvContentPartPr>
              <p14:xfrm>
                <a:off x="841040" y="4711330"/>
                <a:ext cx="16200" cy="182520"/>
              </p14:xfrm>
            </p:contentPart>
          </mc:Choice>
          <mc:Fallback>
            <p:pic>
              <p:nvPicPr>
                <p:cNvPr id="55" name="Ink 54">
                  <a:extLst>
                    <a:ext uri="{FF2B5EF4-FFF2-40B4-BE49-F238E27FC236}">
                      <a16:creationId xmlns:a16="http://schemas.microsoft.com/office/drawing/2014/main" id="{94A0663D-0AED-A576-2E44-5547ACDA73D7}"/>
                    </a:ext>
                  </a:extLst>
                </p:cNvPr>
                <p:cNvPicPr/>
                <p:nvPr/>
              </p:nvPicPr>
              <p:blipFill>
                <a:blip r:embed="rId17"/>
                <a:stretch>
                  <a:fillRect/>
                </a:stretch>
              </p:blipFill>
              <p:spPr>
                <a:xfrm>
                  <a:off x="834920" y="4705210"/>
                  <a:ext cx="284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56" name="Ink 55">
                  <a:extLst>
                    <a:ext uri="{FF2B5EF4-FFF2-40B4-BE49-F238E27FC236}">
                      <a16:creationId xmlns:a16="http://schemas.microsoft.com/office/drawing/2014/main" id="{DE76ABD4-0BB1-76F1-E9EE-45375838B46E}"/>
                    </a:ext>
                  </a:extLst>
                </p14:cNvPr>
                <p14:cNvContentPartPr/>
                <p14:nvPr/>
              </p14:nvContentPartPr>
              <p14:xfrm>
                <a:off x="704240" y="4616290"/>
                <a:ext cx="273960" cy="380880"/>
              </p14:xfrm>
            </p:contentPart>
          </mc:Choice>
          <mc:Fallback>
            <p:pic>
              <p:nvPicPr>
                <p:cNvPr id="56" name="Ink 55">
                  <a:extLst>
                    <a:ext uri="{FF2B5EF4-FFF2-40B4-BE49-F238E27FC236}">
                      <a16:creationId xmlns:a16="http://schemas.microsoft.com/office/drawing/2014/main" id="{DE76ABD4-0BB1-76F1-E9EE-45375838B46E}"/>
                    </a:ext>
                  </a:extLst>
                </p:cNvPr>
                <p:cNvPicPr/>
                <p:nvPr/>
              </p:nvPicPr>
              <p:blipFill>
                <a:blip r:embed="rId19"/>
                <a:stretch>
                  <a:fillRect/>
                </a:stretch>
              </p:blipFill>
              <p:spPr>
                <a:xfrm>
                  <a:off x="698120" y="4610170"/>
                  <a:ext cx="286200" cy="393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
            <p14:nvContentPartPr>
              <p14:cNvPr id="76" name="Ink 75">
                <a:extLst>
                  <a:ext uri="{FF2B5EF4-FFF2-40B4-BE49-F238E27FC236}">
                    <a16:creationId xmlns:a16="http://schemas.microsoft.com/office/drawing/2014/main" id="{4100BB73-241B-0703-EE4F-CC6FC69E3716}"/>
                  </a:ext>
                </a:extLst>
              </p14:cNvPr>
              <p14:cNvContentPartPr/>
              <p14:nvPr/>
            </p14:nvContentPartPr>
            <p14:xfrm>
              <a:off x="4541840" y="3992770"/>
              <a:ext cx="1016640" cy="1363680"/>
            </p14:xfrm>
          </p:contentPart>
        </mc:Choice>
        <mc:Fallback>
          <p:pic>
            <p:nvPicPr>
              <p:cNvPr id="76" name="Ink 75">
                <a:extLst>
                  <a:ext uri="{FF2B5EF4-FFF2-40B4-BE49-F238E27FC236}">
                    <a16:creationId xmlns:a16="http://schemas.microsoft.com/office/drawing/2014/main" id="{4100BB73-241B-0703-EE4F-CC6FC69E3716}"/>
                  </a:ext>
                </a:extLst>
              </p:cNvPr>
              <p:cNvPicPr/>
              <p:nvPr/>
            </p:nvPicPr>
            <p:blipFill>
              <a:blip r:embed="rId21"/>
              <a:stretch>
                <a:fillRect/>
              </a:stretch>
            </p:blipFill>
            <p:spPr>
              <a:xfrm>
                <a:off x="4535720" y="3986650"/>
                <a:ext cx="1028880" cy="13759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77" name="Ink 76">
                <a:extLst>
                  <a:ext uri="{FF2B5EF4-FFF2-40B4-BE49-F238E27FC236}">
                    <a16:creationId xmlns:a16="http://schemas.microsoft.com/office/drawing/2014/main" id="{A1724E67-6BE4-C5E2-3D5C-3F99572AB4BA}"/>
                  </a:ext>
                </a:extLst>
              </p14:cNvPr>
              <p14:cNvContentPartPr/>
              <p14:nvPr/>
            </p14:nvContentPartPr>
            <p14:xfrm>
              <a:off x="4222520" y="4617010"/>
              <a:ext cx="1646640" cy="850320"/>
            </p14:xfrm>
          </p:contentPart>
        </mc:Choice>
        <mc:Fallback>
          <p:pic>
            <p:nvPicPr>
              <p:cNvPr id="77" name="Ink 76">
                <a:extLst>
                  <a:ext uri="{FF2B5EF4-FFF2-40B4-BE49-F238E27FC236}">
                    <a16:creationId xmlns:a16="http://schemas.microsoft.com/office/drawing/2014/main" id="{A1724E67-6BE4-C5E2-3D5C-3F99572AB4BA}"/>
                  </a:ext>
                </a:extLst>
              </p:cNvPr>
              <p:cNvPicPr/>
              <p:nvPr/>
            </p:nvPicPr>
            <p:blipFill>
              <a:blip r:embed="rId23"/>
              <a:stretch>
                <a:fillRect/>
              </a:stretch>
            </p:blipFill>
            <p:spPr>
              <a:xfrm>
                <a:off x="4216400" y="4610890"/>
                <a:ext cx="1658880" cy="8625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13" name="Ink 112">
                <a:extLst>
                  <a:ext uri="{FF2B5EF4-FFF2-40B4-BE49-F238E27FC236}">
                    <a16:creationId xmlns:a16="http://schemas.microsoft.com/office/drawing/2014/main" id="{0B89FDFB-5242-1FDA-5395-F1F3E1F20A5A}"/>
                  </a:ext>
                </a:extLst>
              </p14:cNvPr>
              <p14:cNvContentPartPr/>
              <p14:nvPr/>
            </p14:nvContentPartPr>
            <p14:xfrm>
              <a:off x="6178400" y="5804290"/>
              <a:ext cx="594360" cy="63000"/>
            </p14:xfrm>
          </p:contentPart>
        </mc:Choice>
        <mc:Fallback>
          <p:pic>
            <p:nvPicPr>
              <p:cNvPr id="113" name="Ink 112">
                <a:extLst>
                  <a:ext uri="{FF2B5EF4-FFF2-40B4-BE49-F238E27FC236}">
                    <a16:creationId xmlns:a16="http://schemas.microsoft.com/office/drawing/2014/main" id="{0B89FDFB-5242-1FDA-5395-F1F3E1F20A5A}"/>
                  </a:ext>
                </a:extLst>
              </p:cNvPr>
              <p:cNvPicPr/>
              <p:nvPr/>
            </p:nvPicPr>
            <p:blipFill>
              <a:blip r:embed="rId25"/>
              <a:stretch>
                <a:fillRect/>
              </a:stretch>
            </p:blipFill>
            <p:spPr>
              <a:xfrm>
                <a:off x="6172280" y="5798170"/>
                <a:ext cx="606600" cy="75240"/>
              </a:xfrm>
              <a:prstGeom prst="rect">
                <a:avLst/>
              </a:prstGeom>
            </p:spPr>
          </p:pic>
        </mc:Fallback>
      </mc:AlternateContent>
      <p:grpSp>
        <p:nvGrpSpPr>
          <p:cNvPr id="123" name="Group 122">
            <a:extLst>
              <a:ext uri="{FF2B5EF4-FFF2-40B4-BE49-F238E27FC236}">
                <a16:creationId xmlns:a16="http://schemas.microsoft.com/office/drawing/2014/main" id="{E673DBF7-B04E-2C82-B039-351BC06F1CBC}"/>
              </a:ext>
            </a:extLst>
          </p:cNvPr>
          <p:cNvGrpSpPr/>
          <p:nvPr/>
        </p:nvGrpSpPr>
        <p:grpSpPr>
          <a:xfrm>
            <a:off x="3732200" y="4166650"/>
            <a:ext cx="524880" cy="676800"/>
            <a:chOff x="3732200" y="4166650"/>
            <a:chExt cx="524880" cy="676800"/>
          </a:xfrm>
        </p:grpSpPr>
        <mc:AlternateContent xmlns:mc="http://schemas.openxmlformats.org/markup-compatibility/2006">
          <mc:Choice xmlns:p14="http://schemas.microsoft.com/office/powerpoint/2010/main" Requires="p14">
            <p:contentPart p14:bwMode="auto" r:id="rId26">
              <p14:nvContentPartPr>
                <p14:cNvPr id="121" name="Ink 120">
                  <a:extLst>
                    <a:ext uri="{FF2B5EF4-FFF2-40B4-BE49-F238E27FC236}">
                      <a16:creationId xmlns:a16="http://schemas.microsoft.com/office/drawing/2014/main" id="{4E50B903-0EA5-0EC1-7261-5AAA52717E32}"/>
                    </a:ext>
                  </a:extLst>
                </p14:cNvPr>
                <p14:cNvContentPartPr/>
                <p14:nvPr/>
              </p14:nvContentPartPr>
              <p14:xfrm>
                <a:off x="3905000" y="4431250"/>
                <a:ext cx="144000" cy="159120"/>
              </p14:xfrm>
            </p:contentPart>
          </mc:Choice>
          <mc:Fallback>
            <p:pic>
              <p:nvPicPr>
                <p:cNvPr id="121" name="Ink 120">
                  <a:extLst>
                    <a:ext uri="{FF2B5EF4-FFF2-40B4-BE49-F238E27FC236}">
                      <a16:creationId xmlns:a16="http://schemas.microsoft.com/office/drawing/2014/main" id="{4E50B903-0EA5-0EC1-7261-5AAA52717E32}"/>
                    </a:ext>
                  </a:extLst>
                </p:cNvPr>
                <p:cNvPicPr/>
                <p:nvPr/>
              </p:nvPicPr>
              <p:blipFill>
                <a:blip r:embed="rId27"/>
                <a:stretch>
                  <a:fillRect/>
                </a:stretch>
              </p:blipFill>
              <p:spPr>
                <a:xfrm>
                  <a:off x="3898880" y="4425130"/>
                  <a:ext cx="1562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22" name="Ink 121">
                  <a:extLst>
                    <a:ext uri="{FF2B5EF4-FFF2-40B4-BE49-F238E27FC236}">
                      <a16:creationId xmlns:a16="http://schemas.microsoft.com/office/drawing/2014/main" id="{01429F18-A997-83FF-7283-BACD6781FE71}"/>
                    </a:ext>
                  </a:extLst>
                </p14:cNvPr>
                <p14:cNvContentPartPr/>
                <p14:nvPr/>
              </p14:nvContentPartPr>
              <p14:xfrm>
                <a:off x="3732200" y="4166650"/>
                <a:ext cx="524880" cy="676800"/>
              </p14:xfrm>
            </p:contentPart>
          </mc:Choice>
          <mc:Fallback>
            <p:pic>
              <p:nvPicPr>
                <p:cNvPr id="122" name="Ink 121">
                  <a:extLst>
                    <a:ext uri="{FF2B5EF4-FFF2-40B4-BE49-F238E27FC236}">
                      <a16:creationId xmlns:a16="http://schemas.microsoft.com/office/drawing/2014/main" id="{01429F18-A997-83FF-7283-BACD6781FE71}"/>
                    </a:ext>
                  </a:extLst>
                </p:cNvPr>
                <p:cNvPicPr/>
                <p:nvPr/>
              </p:nvPicPr>
              <p:blipFill>
                <a:blip r:embed="rId29"/>
                <a:stretch>
                  <a:fillRect/>
                </a:stretch>
              </p:blipFill>
              <p:spPr>
                <a:xfrm>
                  <a:off x="3726080" y="4160530"/>
                  <a:ext cx="537120" cy="689040"/>
                </a:xfrm>
                <a:prstGeom prst="rect">
                  <a:avLst/>
                </a:prstGeom>
              </p:spPr>
            </p:pic>
          </mc:Fallback>
        </mc:AlternateContent>
      </p:grpSp>
      <p:grpSp>
        <p:nvGrpSpPr>
          <p:cNvPr id="126" name="Group 125">
            <a:extLst>
              <a:ext uri="{FF2B5EF4-FFF2-40B4-BE49-F238E27FC236}">
                <a16:creationId xmlns:a16="http://schemas.microsoft.com/office/drawing/2014/main" id="{6C946E1E-6093-0FEC-13AB-536BAF087CF9}"/>
              </a:ext>
            </a:extLst>
          </p:cNvPr>
          <p:cNvGrpSpPr/>
          <p:nvPr/>
        </p:nvGrpSpPr>
        <p:grpSpPr>
          <a:xfrm>
            <a:off x="545480" y="2677690"/>
            <a:ext cx="273600" cy="187920"/>
            <a:chOff x="545480" y="2677690"/>
            <a:chExt cx="273600" cy="187920"/>
          </a:xfrm>
        </p:grpSpPr>
        <mc:AlternateContent xmlns:mc="http://schemas.openxmlformats.org/markup-compatibility/2006">
          <mc:Choice xmlns:p14="http://schemas.microsoft.com/office/powerpoint/2010/main" Requires="p14">
            <p:contentPart p14:bwMode="auto" r:id="rId30">
              <p14:nvContentPartPr>
                <p14:cNvPr id="124" name="Ink 123">
                  <a:extLst>
                    <a:ext uri="{FF2B5EF4-FFF2-40B4-BE49-F238E27FC236}">
                      <a16:creationId xmlns:a16="http://schemas.microsoft.com/office/drawing/2014/main" id="{1CBA23F9-0BF3-5648-E738-5C58AD5805FC}"/>
                    </a:ext>
                  </a:extLst>
                </p14:cNvPr>
                <p14:cNvContentPartPr/>
                <p14:nvPr/>
              </p14:nvContentPartPr>
              <p14:xfrm>
                <a:off x="685520" y="2730250"/>
                <a:ext cx="41400" cy="101880"/>
              </p14:xfrm>
            </p:contentPart>
          </mc:Choice>
          <mc:Fallback>
            <p:pic>
              <p:nvPicPr>
                <p:cNvPr id="124" name="Ink 123">
                  <a:extLst>
                    <a:ext uri="{FF2B5EF4-FFF2-40B4-BE49-F238E27FC236}">
                      <a16:creationId xmlns:a16="http://schemas.microsoft.com/office/drawing/2014/main" id="{1CBA23F9-0BF3-5648-E738-5C58AD5805FC}"/>
                    </a:ext>
                  </a:extLst>
                </p:cNvPr>
                <p:cNvPicPr/>
                <p:nvPr/>
              </p:nvPicPr>
              <p:blipFill>
                <a:blip r:embed="rId31"/>
                <a:stretch>
                  <a:fillRect/>
                </a:stretch>
              </p:blipFill>
              <p:spPr>
                <a:xfrm>
                  <a:off x="679400" y="2724130"/>
                  <a:ext cx="536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25" name="Ink 124">
                  <a:extLst>
                    <a:ext uri="{FF2B5EF4-FFF2-40B4-BE49-F238E27FC236}">
                      <a16:creationId xmlns:a16="http://schemas.microsoft.com/office/drawing/2014/main" id="{DDF680DB-0384-F2E4-FE02-15241FE06106}"/>
                    </a:ext>
                  </a:extLst>
                </p14:cNvPr>
                <p14:cNvContentPartPr/>
                <p14:nvPr/>
              </p14:nvContentPartPr>
              <p14:xfrm>
                <a:off x="545480" y="2677690"/>
                <a:ext cx="273600" cy="187920"/>
              </p14:xfrm>
            </p:contentPart>
          </mc:Choice>
          <mc:Fallback>
            <p:pic>
              <p:nvPicPr>
                <p:cNvPr id="125" name="Ink 124">
                  <a:extLst>
                    <a:ext uri="{FF2B5EF4-FFF2-40B4-BE49-F238E27FC236}">
                      <a16:creationId xmlns:a16="http://schemas.microsoft.com/office/drawing/2014/main" id="{DDF680DB-0384-F2E4-FE02-15241FE06106}"/>
                    </a:ext>
                  </a:extLst>
                </p:cNvPr>
                <p:cNvPicPr/>
                <p:nvPr/>
              </p:nvPicPr>
              <p:blipFill>
                <a:blip r:embed="rId33"/>
                <a:stretch>
                  <a:fillRect/>
                </a:stretch>
              </p:blipFill>
              <p:spPr>
                <a:xfrm>
                  <a:off x="539360" y="2671570"/>
                  <a:ext cx="285840" cy="200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
            <p14:nvContentPartPr>
              <p14:cNvPr id="147" name="Ink 146">
                <a:extLst>
                  <a:ext uri="{FF2B5EF4-FFF2-40B4-BE49-F238E27FC236}">
                    <a16:creationId xmlns:a16="http://schemas.microsoft.com/office/drawing/2014/main" id="{9139CE4C-C05A-BD08-1379-C01AF27F3DDB}"/>
                  </a:ext>
                </a:extLst>
              </p14:cNvPr>
              <p14:cNvContentPartPr/>
              <p14:nvPr/>
            </p14:nvContentPartPr>
            <p14:xfrm>
              <a:off x="2863880" y="3851290"/>
              <a:ext cx="514080" cy="162000"/>
            </p14:xfrm>
          </p:contentPart>
        </mc:Choice>
        <mc:Fallback>
          <p:pic>
            <p:nvPicPr>
              <p:cNvPr id="147" name="Ink 146">
                <a:extLst>
                  <a:ext uri="{FF2B5EF4-FFF2-40B4-BE49-F238E27FC236}">
                    <a16:creationId xmlns:a16="http://schemas.microsoft.com/office/drawing/2014/main" id="{9139CE4C-C05A-BD08-1379-C01AF27F3DDB}"/>
                  </a:ext>
                </a:extLst>
              </p:cNvPr>
              <p:cNvPicPr/>
              <p:nvPr/>
            </p:nvPicPr>
            <p:blipFill>
              <a:blip r:embed="rId35"/>
              <a:stretch>
                <a:fillRect/>
              </a:stretch>
            </p:blipFill>
            <p:spPr>
              <a:xfrm>
                <a:off x="2857760" y="3845170"/>
                <a:ext cx="526320" cy="174240"/>
              </a:xfrm>
              <a:prstGeom prst="rect">
                <a:avLst/>
              </a:prstGeom>
            </p:spPr>
          </p:pic>
        </mc:Fallback>
      </mc:AlternateContent>
      <p:grpSp>
        <p:nvGrpSpPr>
          <p:cNvPr id="150" name="Group 149">
            <a:extLst>
              <a:ext uri="{FF2B5EF4-FFF2-40B4-BE49-F238E27FC236}">
                <a16:creationId xmlns:a16="http://schemas.microsoft.com/office/drawing/2014/main" id="{2AB2C000-CACC-B6DA-8F13-30E90117A094}"/>
              </a:ext>
            </a:extLst>
          </p:cNvPr>
          <p:cNvGrpSpPr/>
          <p:nvPr/>
        </p:nvGrpSpPr>
        <p:grpSpPr>
          <a:xfrm>
            <a:off x="1237760" y="5136850"/>
            <a:ext cx="1545480" cy="857160"/>
            <a:chOff x="1237760" y="5136850"/>
            <a:chExt cx="1545480" cy="857160"/>
          </a:xfrm>
        </p:grpSpPr>
        <mc:AlternateContent xmlns:mc="http://schemas.openxmlformats.org/markup-compatibility/2006">
          <mc:Choice xmlns:p14="http://schemas.microsoft.com/office/powerpoint/2010/main" Requires="p14">
            <p:contentPart p14:bwMode="auto" r:id="rId36">
              <p14:nvContentPartPr>
                <p14:cNvPr id="15" name="Ink 14">
                  <a:extLst>
                    <a:ext uri="{FF2B5EF4-FFF2-40B4-BE49-F238E27FC236}">
                      <a16:creationId xmlns:a16="http://schemas.microsoft.com/office/drawing/2014/main" id="{A1FA0B75-191B-84D2-D128-EB0AD668C67D}"/>
                    </a:ext>
                  </a:extLst>
                </p14:cNvPr>
                <p14:cNvContentPartPr/>
                <p14:nvPr/>
              </p14:nvContentPartPr>
              <p14:xfrm>
                <a:off x="1682360" y="5835250"/>
                <a:ext cx="48240" cy="21600"/>
              </p14:xfrm>
            </p:contentPart>
          </mc:Choice>
          <mc:Fallback>
            <p:pic>
              <p:nvPicPr>
                <p:cNvPr id="15" name="Ink 14">
                  <a:extLst>
                    <a:ext uri="{FF2B5EF4-FFF2-40B4-BE49-F238E27FC236}">
                      <a16:creationId xmlns:a16="http://schemas.microsoft.com/office/drawing/2014/main" id="{A1FA0B75-191B-84D2-D128-EB0AD668C67D}"/>
                    </a:ext>
                  </a:extLst>
                </p:cNvPr>
                <p:cNvPicPr/>
                <p:nvPr/>
              </p:nvPicPr>
              <p:blipFill>
                <a:blip r:embed="rId37"/>
                <a:stretch>
                  <a:fillRect/>
                </a:stretch>
              </p:blipFill>
              <p:spPr>
                <a:xfrm>
                  <a:off x="1676240" y="5829130"/>
                  <a:ext cx="6048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16" name="Ink 15">
                  <a:extLst>
                    <a:ext uri="{FF2B5EF4-FFF2-40B4-BE49-F238E27FC236}">
                      <a16:creationId xmlns:a16="http://schemas.microsoft.com/office/drawing/2014/main" id="{EF01FD34-FC28-6D9D-9507-AABBC131547D}"/>
                    </a:ext>
                  </a:extLst>
                </p14:cNvPr>
                <p14:cNvContentPartPr/>
                <p14:nvPr/>
              </p14:nvContentPartPr>
              <p14:xfrm>
                <a:off x="1739600" y="5841730"/>
                <a:ext cx="35280" cy="2880"/>
              </p14:xfrm>
            </p:contentPart>
          </mc:Choice>
          <mc:Fallback>
            <p:pic>
              <p:nvPicPr>
                <p:cNvPr id="16" name="Ink 15">
                  <a:extLst>
                    <a:ext uri="{FF2B5EF4-FFF2-40B4-BE49-F238E27FC236}">
                      <a16:creationId xmlns:a16="http://schemas.microsoft.com/office/drawing/2014/main" id="{EF01FD34-FC28-6D9D-9507-AABBC131547D}"/>
                    </a:ext>
                  </a:extLst>
                </p:cNvPr>
                <p:cNvPicPr/>
                <p:nvPr/>
              </p:nvPicPr>
              <p:blipFill>
                <a:blip r:embed="rId39"/>
                <a:stretch>
                  <a:fillRect/>
                </a:stretch>
              </p:blipFill>
              <p:spPr>
                <a:xfrm>
                  <a:off x="1733480" y="5835610"/>
                  <a:ext cx="4752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18" name="Ink 17">
                  <a:extLst>
                    <a:ext uri="{FF2B5EF4-FFF2-40B4-BE49-F238E27FC236}">
                      <a16:creationId xmlns:a16="http://schemas.microsoft.com/office/drawing/2014/main" id="{D419CDA0-F43E-EFC4-9AFB-238F44A1CB5A}"/>
                    </a:ext>
                  </a:extLst>
                </p14:cNvPr>
                <p14:cNvContentPartPr/>
                <p14:nvPr/>
              </p14:nvContentPartPr>
              <p14:xfrm>
                <a:off x="1745720" y="5790970"/>
                <a:ext cx="10800" cy="5400"/>
              </p14:xfrm>
            </p:contentPart>
          </mc:Choice>
          <mc:Fallback>
            <p:pic>
              <p:nvPicPr>
                <p:cNvPr id="18" name="Ink 17">
                  <a:extLst>
                    <a:ext uri="{FF2B5EF4-FFF2-40B4-BE49-F238E27FC236}">
                      <a16:creationId xmlns:a16="http://schemas.microsoft.com/office/drawing/2014/main" id="{D419CDA0-F43E-EFC4-9AFB-238F44A1CB5A}"/>
                    </a:ext>
                  </a:extLst>
                </p:cNvPr>
                <p:cNvPicPr/>
                <p:nvPr/>
              </p:nvPicPr>
              <p:blipFill>
                <a:blip r:embed="rId41"/>
                <a:stretch>
                  <a:fillRect/>
                </a:stretch>
              </p:blipFill>
              <p:spPr>
                <a:xfrm>
                  <a:off x="1739600" y="5784850"/>
                  <a:ext cx="2304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0" name="Ink 19">
                  <a:extLst>
                    <a:ext uri="{FF2B5EF4-FFF2-40B4-BE49-F238E27FC236}">
                      <a16:creationId xmlns:a16="http://schemas.microsoft.com/office/drawing/2014/main" id="{D04B036A-5C7B-1D21-412C-B99D2585F3AB}"/>
                    </a:ext>
                  </a:extLst>
                </p14:cNvPr>
                <p14:cNvContentPartPr/>
                <p14:nvPr/>
              </p14:nvContentPartPr>
              <p14:xfrm>
                <a:off x="1790360" y="5740210"/>
                <a:ext cx="48960" cy="16920"/>
              </p14:xfrm>
            </p:contentPart>
          </mc:Choice>
          <mc:Fallback>
            <p:pic>
              <p:nvPicPr>
                <p:cNvPr id="20" name="Ink 19">
                  <a:extLst>
                    <a:ext uri="{FF2B5EF4-FFF2-40B4-BE49-F238E27FC236}">
                      <a16:creationId xmlns:a16="http://schemas.microsoft.com/office/drawing/2014/main" id="{D04B036A-5C7B-1D21-412C-B99D2585F3AB}"/>
                    </a:ext>
                  </a:extLst>
                </p:cNvPr>
                <p:cNvPicPr/>
                <p:nvPr/>
              </p:nvPicPr>
              <p:blipFill>
                <a:blip r:embed="rId43"/>
                <a:stretch>
                  <a:fillRect/>
                </a:stretch>
              </p:blipFill>
              <p:spPr>
                <a:xfrm>
                  <a:off x="1784240" y="5734090"/>
                  <a:ext cx="612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1" name="Ink 20">
                  <a:extLst>
                    <a:ext uri="{FF2B5EF4-FFF2-40B4-BE49-F238E27FC236}">
                      <a16:creationId xmlns:a16="http://schemas.microsoft.com/office/drawing/2014/main" id="{08689637-B1DC-ABCF-0B01-D733F1A0693E}"/>
                    </a:ext>
                  </a:extLst>
                </p14:cNvPr>
                <p14:cNvContentPartPr/>
                <p14:nvPr/>
              </p14:nvContentPartPr>
              <p14:xfrm>
                <a:off x="1841120" y="5702410"/>
                <a:ext cx="53280" cy="13680"/>
              </p14:xfrm>
            </p:contentPart>
          </mc:Choice>
          <mc:Fallback>
            <p:pic>
              <p:nvPicPr>
                <p:cNvPr id="21" name="Ink 20">
                  <a:extLst>
                    <a:ext uri="{FF2B5EF4-FFF2-40B4-BE49-F238E27FC236}">
                      <a16:creationId xmlns:a16="http://schemas.microsoft.com/office/drawing/2014/main" id="{08689637-B1DC-ABCF-0B01-D733F1A0693E}"/>
                    </a:ext>
                  </a:extLst>
                </p:cNvPr>
                <p:cNvPicPr/>
                <p:nvPr/>
              </p:nvPicPr>
              <p:blipFill>
                <a:blip r:embed="rId45"/>
                <a:stretch>
                  <a:fillRect/>
                </a:stretch>
              </p:blipFill>
              <p:spPr>
                <a:xfrm>
                  <a:off x="1835000" y="5696290"/>
                  <a:ext cx="6552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2" name="Ink 21">
                  <a:extLst>
                    <a:ext uri="{FF2B5EF4-FFF2-40B4-BE49-F238E27FC236}">
                      <a16:creationId xmlns:a16="http://schemas.microsoft.com/office/drawing/2014/main" id="{50B43398-E78C-4A9F-91FE-B2490A74463D}"/>
                    </a:ext>
                  </a:extLst>
                </p14:cNvPr>
                <p14:cNvContentPartPr/>
                <p14:nvPr/>
              </p14:nvContentPartPr>
              <p14:xfrm>
                <a:off x="1898360" y="5632210"/>
                <a:ext cx="69120" cy="15480"/>
              </p14:xfrm>
            </p:contentPart>
          </mc:Choice>
          <mc:Fallback>
            <p:pic>
              <p:nvPicPr>
                <p:cNvPr id="22" name="Ink 21">
                  <a:extLst>
                    <a:ext uri="{FF2B5EF4-FFF2-40B4-BE49-F238E27FC236}">
                      <a16:creationId xmlns:a16="http://schemas.microsoft.com/office/drawing/2014/main" id="{50B43398-E78C-4A9F-91FE-B2490A74463D}"/>
                    </a:ext>
                  </a:extLst>
                </p:cNvPr>
                <p:cNvPicPr/>
                <p:nvPr/>
              </p:nvPicPr>
              <p:blipFill>
                <a:blip r:embed="rId47"/>
                <a:stretch>
                  <a:fillRect/>
                </a:stretch>
              </p:blipFill>
              <p:spPr>
                <a:xfrm>
                  <a:off x="1892240" y="5626090"/>
                  <a:ext cx="8136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3" name="Ink 22">
                  <a:extLst>
                    <a:ext uri="{FF2B5EF4-FFF2-40B4-BE49-F238E27FC236}">
                      <a16:creationId xmlns:a16="http://schemas.microsoft.com/office/drawing/2014/main" id="{583C0F30-3CCC-1A67-B75D-ED45085357E4}"/>
                    </a:ext>
                  </a:extLst>
                </p14:cNvPr>
                <p14:cNvContentPartPr/>
                <p14:nvPr/>
              </p14:nvContentPartPr>
              <p14:xfrm>
                <a:off x="1974680" y="5568850"/>
                <a:ext cx="101520" cy="22320"/>
              </p14:xfrm>
            </p:contentPart>
          </mc:Choice>
          <mc:Fallback>
            <p:pic>
              <p:nvPicPr>
                <p:cNvPr id="23" name="Ink 22">
                  <a:extLst>
                    <a:ext uri="{FF2B5EF4-FFF2-40B4-BE49-F238E27FC236}">
                      <a16:creationId xmlns:a16="http://schemas.microsoft.com/office/drawing/2014/main" id="{583C0F30-3CCC-1A67-B75D-ED45085357E4}"/>
                    </a:ext>
                  </a:extLst>
                </p:cNvPr>
                <p:cNvPicPr/>
                <p:nvPr/>
              </p:nvPicPr>
              <p:blipFill>
                <a:blip r:embed="rId49"/>
                <a:stretch>
                  <a:fillRect/>
                </a:stretch>
              </p:blipFill>
              <p:spPr>
                <a:xfrm>
                  <a:off x="1968560" y="5562730"/>
                  <a:ext cx="11376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4" name="Ink 23">
                  <a:extLst>
                    <a:ext uri="{FF2B5EF4-FFF2-40B4-BE49-F238E27FC236}">
                      <a16:creationId xmlns:a16="http://schemas.microsoft.com/office/drawing/2014/main" id="{9E4CCEA3-A4A2-9E43-7856-19AF183481D5}"/>
                    </a:ext>
                  </a:extLst>
                </p14:cNvPr>
                <p14:cNvContentPartPr/>
                <p14:nvPr/>
              </p14:nvContentPartPr>
              <p14:xfrm>
                <a:off x="2031560" y="5498650"/>
                <a:ext cx="81000" cy="20160"/>
              </p14:xfrm>
            </p:contentPart>
          </mc:Choice>
          <mc:Fallback>
            <p:pic>
              <p:nvPicPr>
                <p:cNvPr id="24" name="Ink 23">
                  <a:extLst>
                    <a:ext uri="{FF2B5EF4-FFF2-40B4-BE49-F238E27FC236}">
                      <a16:creationId xmlns:a16="http://schemas.microsoft.com/office/drawing/2014/main" id="{9E4CCEA3-A4A2-9E43-7856-19AF183481D5}"/>
                    </a:ext>
                  </a:extLst>
                </p:cNvPr>
                <p:cNvPicPr/>
                <p:nvPr/>
              </p:nvPicPr>
              <p:blipFill>
                <a:blip r:embed="rId51"/>
                <a:stretch>
                  <a:fillRect/>
                </a:stretch>
              </p:blipFill>
              <p:spPr>
                <a:xfrm>
                  <a:off x="2025440" y="5492530"/>
                  <a:ext cx="932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5" name="Ink 24">
                  <a:extLst>
                    <a:ext uri="{FF2B5EF4-FFF2-40B4-BE49-F238E27FC236}">
                      <a16:creationId xmlns:a16="http://schemas.microsoft.com/office/drawing/2014/main" id="{0F646C0C-390C-9532-7CE6-72F206314CEB}"/>
                    </a:ext>
                  </a:extLst>
                </p14:cNvPr>
                <p14:cNvContentPartPr/>
                <p14:nvPr/>
              </p14:nvContentPartPr>
              <p14:xfrm>
                <a:off x="2107880" y="5435290"/>
                <a:ext cx="74160" cy="41760"/>
              </p14:xfrm>
            </p:contentPart>
          </mc:Choice>
          <mc:Fallback>
            <p:pic>
              <p:nvPicPr>
                <p:cNvPr id="25" name="Ink 24">
                  <a:extLst>
                    <a:ext uri="{FF2B5EF4-FFF2-40B4-BE49-F238E27FC236}">
                      <a16:creationId xmlns:a16="http://schemas.microsoft.com/office/drawing/2014/main" id="{0F646C0C-390C-9532-7CE6-72F206314CEB}"/>
                    </a:ext>
                  </a:extLst>
                </p:cNvPr>
                <p:cNvPicPr/>
                <p:nvPr/>
              </p:nvPicPr>
              <p:blipFill>
                <a:blip r:embed="rId53"/>
                <a:stretch>
                  <a:fillRect/>
                </a:stretch>
              </p:blipFill>
              <p:spPr>
                <a:xfrm>
                  <a:off x="2101760" y="5429170"/>
                  <a:ext cx="8640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6" name="Ink 25">
                  <a:extLst>
                    <a:ext uri="{FF2B5EF4-FFF2-40B4-BE49-F238E27FC236}">
                      <a16:creationId xmlns:a16="http://schemas.microsoft.com/office/drawing/2014/main" id="{41C4BC5E-1066-1B83-D3FF-3AA8CBA0C17C}"/>
                    </a:ext>
                  </a:extLst>
                </p14:cNvPr>
                <p14:cNvContentPartPr/>
                <p14:nvPr/>
              </p14:nvContentPartPr>
              <p14:xfrm>
                <a:off x="2196800" y="5356090"/>
                <a:ext cx="109800" cy="27000"/>
              </p14:xfrm>
            </p:contentPart>
          </mc:Choice>
          <mc:Fallback>
            <p:pic>
              <p:nvPicPr>
                <p:cNvPr id="26" name="Ink 25">
                  <a:extLst>
                    <a:ext uri="{FF2B5EF4-FFF2-40B4-BE49-F238E27FC236}">
                      <a16:creationId xmlns:a16="http://schemas.microsoft.com/office/drawing/2014/main" id="{41C4BC5E-1066-1B83-D3FF-3AA8CBA0C17C}"/>
                    </a:ext>
                  </a:extLst>
                </p:cNvPr>
                <p:cNvPicPr/>
                <p:nvPr/>
              </p:nvPicPr>
              <p:blipFill>
                <a:blip r:embed="rId55"/>
                <a:stretch>
                  <a:fillRect/>
                </a:stretch>
              </p:blipFill>
              <p:spPr>
                <a:xfrm>
                  <a:off x="2190680" y="5349970"/>
                  <a:ext cx="122040" cy="392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27" name="Ink 26">
                  <a:extLst>
                    <a:ext uri="{FF2B5EF4-FFF2-40B4-BE49-F238E27FC236}">
                      <a16:creationId xmlns:a16="http://schemas.microsoft.com/office/drawing/2014/main" id="{3D8D4813-82DA-17E8-E4C2-95D6E29D6BF8}"/>
                    </a:ext>
                  </a:extLst>
                </p14:cNvPr>
                <p14:cNvContentPartPr/>
                <p14:nvPr/>
              </p14:nvContentPartPr>
              <p14:xfrm>
                <a:off x="2279240" y="5276530"/>
                <a:ext cx="74880" cy="46440"/>
              </p14:xfrm>
            </p:contentPart>
          </mc:Choice>
          <mc:Fallback>
            <p:pic>
              <p:nvPicPr>
                <p:cNvPr id="27" name="Ink 26">
                  <a:extLst>
                    <a:ext uri="{FF2B5EF4-FFF2-40B4-BE49-F238E27FC236}">
                      <a16:creationId xmlns:a16="http://schemas.microsoft.com/office/drawing/2014/main" id="{3D8D4813-82DA-17E8-E4C2-95D6E29D6BF8}"/>
                    </a:ext>
                  </a:extLst>
                </p:cNvPr>
                <p:cNvPicPr/>
                <p:nvPr/>
              </p:nvPicPr>
              <p:blipFill>
                <a:blip r:embed="rId57"/>
                <a:stretch>
                  <a:fillRect/>
                </a:stretch>
              </p:blipFill>
              <p:spPr>
                <a:xfrm>
                  <a:off x="2273120" y="5270410"/>
                  <a:ext cx="8712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29" name="Ink 28">
                  <a:extLst>
                    <a:ext uri="{FF2B5EF4-FFF2-40B4-BE49-F238E27FC236}">
                      <a16:creationId xmlns:a16="http://schemas.microsoft.com/office/drawing/2014/main" id="{9AACEF75-C2F5-A939-EA59-08542C4B6BCB}"/>
                    </a:ext>
                  </a:extLst>
                </p14:cNvPr>
                <p14:cNvContentPartPr/>
                <p14:nvPr/>
              </p14:nvContentPartPr>
              <p14:xfrm>
                <a:off x="1745720" y="5765410"/>
                <a:ext cx="45000" cy="40320"/>
              </p14:xfrm>
            </p:contentPart>
          </mc:Choice>
          <mc:Fallback>
            <p:pic>
              <p:nvPicPr>
                <p:cNvPr id="29" name="Ink 28">
                  <a:extLst>
                    <a:ext uri="{FF2B5EF4-FFF2-40B4-BE49-F238E27FC236}">
                      <a16:creationId xmlns:a16="http://schemas.microsoft.com/office/drawing/2014/main" id="{9AACEF75-C2F5-A939-EA59-08542C4B6BCB}"/>
                    </a:ext>
                  </a:extLst>
                </p:cNvPr>
                <p:cNvPicPr/>
                <p:nvPr/>
              </p:nvPicPr>
              <p:blipFill>
                <a:blip r:embed="rId59"/>
                <a:stretch>
                  <a:fillRect/>
                </a:stretch>
              </p:blipFill>
              <p:spPr>
                <a:xfrm>
                  <a:off x="1739600" y="5759290"/>
                  <a:ext cx="5724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1" name="Ink 30">
                  <a:extLst>
                    <a:ext uri="{FF2B5EF4-FFF2-40B4-BE49-F238E27FC236}">
                      <a16:creationId xmlns:a16="http://schemas.microsoft.com/office/drawing/2014/main" id="{DEF22244-F925-3C65-3E74-F105CED3FEAE}"/>
                    </a:ext>
                  </a:extLst>
                </p14:cNvPr>
                <p14:cNvContentPartPr/>
                <p14:nvPr/>
              </p14:nvContentPartPr>
              <p14:xfrm>
                <a:off x="1675880" y="5822650"/>
                <a:ext cx="95040" cy="36000"/>
              </p14:xfrm>
            </p:contentPart>
          </mc:Choice>
          <mc:Fallback>
            <p:pic>
              <p:nvPicPr>
                <p:cNvPr id="31" name="Ink 30">
                  <a:extLst>
                    <a:ext uri="{FF2B5EF4-FFF2-40B4-BE49-F238E27FC236}">
                      <a16:creationId xmlns:a16="http://schemas.microsoft.com/office/drawing/2014/main" id="{DEF22244-F925-3C65-3E74-F105CED3FEAE}"/>
                    </a:ext>
                  </a:extLst>
                </p:cNvPr>
                <p:cNvPicPr/>
                <p:nvPr/>
              </p:nvPicPr>
              <p:blipFill>
                <a:blip r:embed="rId61"/>
                <a:stretch>
                  <a:fillRect/>
                </a:stretch>
              </p:blipFill>
              <p:spPr>
                <a:xfrm>
                  <a:off x="1669760" y="5816530"/>
                  <a:ext cx="10728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9" name="Ink 48">
                  <a:extLst>
                    <a:ext uri="{FF2B5EF4-FFF2-40B4-BE49-F238E27FC236}">
                      <a16:creationId xmlns:a16="http://schemas.microsoft.com/office/drawing/2014/main" id="{FA3DA23E-0151-FF06-EE8A-A333D27C1A48}"/>
                    </a:ext>
                  </a:extLst>
                </p14:cNvPr>
                <p14:cNvContentPartPr/>
                <p14:nvPr/>
              </p14:nvContentPartPr>
              <p14:xfrm>
                <a:off x="1693160" y="5193730"/>
                <a:ext cx="67320" cy="123840"/>
              </p14:xfrm>
            </p:contentPart>
          </mc:Choice>
          <mc:Fallback>
            <p:pic>
              <p:nvPicPr>
                <p:cNvPr id="49" name="Ink 48">
                  <a:extLst>
                    <a:ext uri="{FF2B5EF4-FFF2-40B4-BE49-F238E27FC236}">
                      <a16:creationId xmlns:a16="http://schemas.microsoft.com/office/drawing/2014/main" id="{FA3DA23E-0151-FF06-EE8A-A333D27C1A48}"/>
                    </a:ext>
                  </a:extLst>
                </p:cNvPr>
                <p:cNvPicPr/>
                <p:nvPr/>
              </p:nvPicPr>
              <p:blipFill>
                <a:blip r:embed="rId63"/>
                <a:stretch>
                  <a:fillRect/>
                </a:stretch>
              </p:blipFill>
              <p:spPr>
                <a:xfrm>
                  <a:off x="1687040" y="5187610"/>
                  <a:ext cx="795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50" name="Ink 49">
                  <a:extLst>
                    <a:ext uri="{FF2B5EF4-FFF2-40B4-BE49-F238E27FC236}">
                      <a16:creationId xmlns:a16="http://schemas.microsoft.com/office/drawing/2014/main" id="{F508033A-7EA6-BF9D-D32F-D444CAD64DD5}"/>
                    </a:ext>
                  </a:extLst>
                </p14:cNvPr>
                <p14:cNvContentPartPr/>
                <p14:nvPr/>
              </p14:nvContentPartPr>
              <p14:xfrm>
                <a:off x="2158280" y="5136850"/>
                <a:ext cx="95040" cy="129960"/>
              </p14:xfrm>
            </p:contentPart>
          </mc:Choice>
          <mc:Fallback>
            <p:pic>
              <p:nvPicPr>
                <p:cNvPr id="50" name="Ink 49">
                  <a:extLst>
                    <a:ext uri="{FF2B5EF4-FFF2-40B4-BE49-F238E27FC236}">
                      <a16:creationId xmlns:a16="http://schemas.microsoft.com/office/drawing/2014/main" id="{F508033A-7EA6-BF9D-D32F-D444CAD64DD5}"/>
                    </a:ext>
                  </a:extLst>
                </p:cNvPr>
                <p:cNvPicPr/>
                <p:nvPr/>
              </p:nvPicPr>
              <p:blipFill>
                <a:blip r:embed="rId65"/>
                <a:stretch>
                  <a:fillRect/>
                </a:stretch>
              </p:blipFill>
              <p:spPr>
                <a:xfrm>
                  <a:off x="2152160" y="5130730"/>
                  <a:ext cx="10728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91" name="Ink 90">
                  <a:extLst>
                    <a:ext uri="{FF2B5EF4-FFF2-40B4-BE49-F238E27FC236}">
                      <a16:creationId xmlns:a16="http://schemas.microsoft.com/office/drawing/2014/main" id="{C8E7CBDD-6817-E363-BE26-41A8FFF01FE3}"/>
                    </a:ext>
                  </a:extLst>
                </p14:cNvPr>
                <p14:cNvContentPartPr/>
                <p14:nvPr/>
              </p14:nvContentPartPr>
              <p14:xfrm>
                <a:off x="2247560" y="5587570"/>
                <a:ext cx="43920" cy="406440"/>
              </p14:xfrm>
            </p:contentPart>
          </mc:Choice>
          <mc:Fallback>
            <p:pic>
              <p:nvPicPr>
                <p:cNvPr id="91" name="Ink 90">
                  <a:extLst>
                    <a:ext uri="{FF2B5EF4-FFF2-40B4-BE49-F238E27FC236}">
                      <a16:creationId xmlns:a16="http://schemas.microsoft.com/office/drawing/2014/main" id="{C8E7CBDD-6817-E363-BE26-41A8FFF01FE3}"/>
                    </a:ext>
                  </a:extLst>
                </p:cNvPr>
                <p:cNvPicPr/>
                <p:nvPr/>
              </p:nvPicPr>
              <p:blipFill>
                <a:blip r:embed="rId67"/>
                <a:stretch>
                  <a:fillRect/>
                </a:stretch>
              </p:blipFill>
              <p:spPr>
                <a:xfrm>
                  <a:off x="2241440" y="5581450"/>
                  <a:ext cx="56160" cy="4186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92" name="Ink 91">
                  <a:extLst>
                    <a:ext uri="{FF2B5EF4-FFF2-40B4-BE49-F238E27FC236}">
                      <a16:creationId xmlns:a16="http://schemas.microsoft.com/office/drawing/2014/main" id="{88A3FC8A-731A-7303-BDE5-3EA2A7C00672}"/>
                    </a:ext>
                  </a:extLst>
                </p14:cNvPr>
                <p14:cNvContentPartPr/>
                <p14:nvPr/>
              </p14:nvContentPartPr>
              <p14:xfrm>
                <a:off x="2209400" y="5842450"/>
                <a:ext cx="382320" cy="68760"/>
              </p14:xfrm>
            </p:contentPart>
          </mc:Choice>
          <mc:Fallback>
            <p:pic>
              <p:nvPicPr>
                <p:cNvPr id="92" name="Ink 91">
                  <a:extLst>
                    <a:ext uri="{FF2B5EF4-FFF2-40B4-BE49-F238E27FC236}">
                      <a16:creationId xmlns:a16="http://schemas.microsoft.com/office/drawing/2014/main" id="{88A3FC8A-731A-7303-BDE5-3EA2A7C00672}"/>
                    </a:ext>
                  </a:extLst>
                </p:cNvPr>
                <p:cNvPicPr/>
                <p:nvPr/>
              </p:nvPicPr>
              <p:blipFill>
                <a:blip r:embed="rId69"/>
                <a:stretch>
                  <a:fillRect/>
                </a:stretch>
              </p:blipFill>
              <p:spPr>
                <a:xfrm>
                  <a:off x="2203280" y="5836330"/>
                  <a:ext cx="39456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94" name="Ink 93">
                  <a:extLst>
                    <a:ext uri="{FF2B5EF4-FFF2-40B4-BE49-F238E27FC236}">
                      <a16:creationId xmlns:a16="http://schemas.microsoft.com/office/drawing/2014/main" id="{F693B670-6C88-8BC2-0A4F-D941A9351F10}"/>
                    </a:ext>
                  </a:extLst>
                </p14:cNvPr>
                <p14:cNvContentPartPr/>
                <p14:nvPr/>
              </p14:nvContentPartPr>
              <p14:xfrm>
                <a:off x="2223440" y="5576410"/>
                <a:ext cx="85680" cy="64800"/>
              </p14:xfrm>
            </p:contentPart>
          </mc:Choice>
          <mc:Fallback>
            <p:pic>
              <p:nvPicPr>
                <p:cNvPr id="94" name="Ink 93">
                  <a:extLst>
                    <a:ext uri="{FF2B5EF4-FFF2-40B4-BE49-F238E27FC236}">
                      <a16:creationId xmlns:a16="http://schemas.microsoft.com/office/drawing/2014/main" id="{F693B670-6C88-8BC2-0A4F-D941A9351F10}"/>
                    </a:ext>
                  </a:extLst>
                </p:cNvPr>
                <p:cNvPicPr/>
                <p:nvPr/>
              </p:nvPicPr>
              <p:blipFill>
                <a:blip r:embed="rId71"/>
                <a:stretch>
                  <a:fillRect/>
                </a:stretch>
              </p:blipFill>
              <p:spPr>
                <a:xfrm>
                  <a:off x="2217320" y="5570290"/>
                  <a:ext cx="979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95" name="Ink 94">
                  <a:extLst>
                    <a:ext uri="{FF2B5EF4-FFF2-40B4-BE49-F238E27FC236}">
                      <a16:creationId xmlns:a16="http://schemas.microsoft.com/office/drawing/2014/main" id="{7A559228-C0C9-2688-4153-AD249E8319AD}"/>
                    </a:ext>
                  </a:extLst>
                </p14:cNvPr>
                <p14:cNvContentPartPr/>
                <p14:nvPr/>
              </p14:nvContentPartPr>
              <p14:xfrm>
                <a:off x="2330360" y="5510170"/>
                <a:ext cx="104040" cy="178200"/>
              </p14:xfrm>
            </p:contentPart>
          </mc:Choice>
          <mc:Fallback>
            <p:pic>
              <p:nvPicPr>
                <p:cNvPr id="95" name="Ink 94">
                  <a:extLst>
                    <a:ext uri="{FF2B5EF4-FFF2-40B4-BE49-F238E27FC236}">
                      <a16:creationId xmlns:a16="http://schemas.microsoft.com/office/drawing/2014/main" id="{7A559228-C0C9-2688-4153-AD249E8319AD}"/>
                    </a:ext>
                  </a:extLst>
                </p:cNvPr>
                <p:cNvPicPr/>
                <p:nvPr/>
              </p:nvPicPr>
              <p:blipFill>
                <a:blip r:embed="rId73"/>
                <a:stretch>
                  <a:fillRect/>
                </a:stretch>
              </p:blipFill>
              <p:spPr>
                <a:xfrm>
                  <a:off x="2324240" y="5504050"/>
                  <a:ext cx="1162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97" name="Ink 96">
                  <a:extLst>
                    <a:ext uri="{FF2B5EF4-FFF2-40B4-BE49-F238E27FC236}">
                      <a16:creationId xmlns:a16="http://schemas.microsoft.com/office/drawing/2014/main" id="{0F9E530D-8706-2C2D-CBF4-09F765B04421}"/>
                    </a:ext>
                  </a:extLst>
                </p14:cNvPr>
                <p14:cNvContentPartPr/>
                <p14:nvPr/>
              </p14:nvContentPartPr>
              <p14:xfrm>
                <a:off x="2666240" y="5902210"/>
                <a:ext cx="51120" cy="54720"/>
              </p14:xfrm>
            </p:contentPart>
          </mc:Choice>
          <mc:Fallback>
            <p:pic>
              <p:nvPicPr>
                <p:cNvPr id="97" name="Ink 96">
                  <a:extLst>
                    <a:ext uri="{FF2B5EF4-FFF2-40B4-BE49-F238E27FC236}">
                      <a16:creationId xmlns:a16="http://schemas.microsoft.com/office/drawing/2014/main" id="{0F9E530D-8706-2C2D-CBF4-09F765B04421}"/>
                    </a:ext>
                  </a:extLst>
                </p:cNvPr>
                <p:cNvPicPr/>
                <p:nvPr/>
              </p:nvPicPr>
              <p:blipFill>
                <a:blip r:embed="rId75"/>
                <a:stretch>
                  <a:fillRect/>
                </a:stretch>
              </p:blipFill>
              <p:spPr>
                <a:xfrm>
                  <a:off x="2660120" y="5896090"/>
                  <a:ext cx="6336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98" name="Ink 97">
                  <a:extLst>
                    <a:ext uri="{FF2B5EF4-FFF2-40B4-BE49-F238E27FC236}">
                      <a16:creationId xmlns:a16="http://schemas.microsoft.com/office/drawing/2014/main" id="{EDD769DB-9AC8-5358-1BF7-A16242ACB481}"/>
                    </a:ext>
                  </a:extLst>
                </p14:cNvPr>
                <p14:cNvContentPartPr/>
                <p14:nvPr/>
              </p14:nvContentPartPr>
              <p14:xfrm>
                <a:off x="2628440" y="5866930"/>
                <a:ext cx="69840" cy="97560"/>
              </p14:xfrm>
            </p:contentPart>
          </mc:Choice>
          <mc:Fallback>
            <p:pic>
              <p:nvPicPr>
                <p:cNvPr id="98" name="Ink 97">
                  <a:extLst>
                    <a:ext uri="{FF2B5EF4-FFF2-40B4-BE49-F238E27FC236}">
                      <a16:creationId xmlns:a16="http://schemas.microsoft.com/office/drawing/2014/main" id="{EDD769DB-9AC8-5358-1BF7-A16242ACB481}"/>
                    </a:ext>
                  </a:extLst>
                </p:cNvPr>
                <p:cNvPicPr/>
                <p:nvPr/>
              </p:nvPicPr>
              <p:blipFill>
                <a:blip r:embed="rId77"/>
                <a:stretch>
                  <a:fillRect/>
                </a:stretch>
              </p:blipFill>
              <p:spPr>
                <a:xfrm>
                  <a:off x="2622320" y="5860810"/>
                  <a:ext cx="820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99" name="Ink 98">
                  <a:extLst>
                    <a:ext uri="{FF2B5EF4-FFF2-40B4-BE49-F238E27FC236}">
                      <a16:creationId xmlns:a16="http://schemas.microsoft.com/office/drawing/2014/main" id="{608FD14A-40C1-70A4-7A16-B008DC6CDC8E}"/>
                    </a:ext>
                  </a:extLst>
                </p14:cNvPr>
                <p14:cNvContentPartPr/>
                <p14:nvPr/>
              </p14:nvContentPartPr>
              <p14:xfrm>
                <a:off x="2708720" y="5884210"/>
                <a:ext cx="74520" cy="54000"/>
              </p14:xfrm>
            </p:contentPart>
          </mc:Choice>
          <mc:Fallback>
            <p:pic>
              <p:nvPicPr>
                <p:cNvPr id="99" name="Ink 98">
                  <a:extLst>
                    <a:ext uri="{FF2B5EF4-FFF2-40B4-BE49-F238E27FC236}">
                      <a16:creationId xmlns:a16="http://schemas.microsoft.com/office/drawing/2014/main" id="{608FD14A-40C1-70A4-7A16-B008DC6CDC8E}"/>
                    </a:ext>
                  </a:extLst>
                </p:cNvPr>
                <p:cNvPicPr/>
                <p:nvPr/>
              </p:nvPicPr>
              <p:blipFill>
                <a:blip r:embed="rId79"/>
                <a:stretch>
                  <a:fillRect/>
                </a:stretch>
              </p:blipFill>
              <p:spPr>
                <a:xfrm>
                  <a:off x="2702600" y="5878090"/>
                  <a:ext cx="867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149" name="Ink 148">
                  <a:extLst>
                    <a:ext uri="{FF2B5EF4-FFF2-40B4-BE49-F238E27FC236}">
                      <a16:creationId xmlns:a16="http://schemas.microsoft.com/office/drawing/2014/main" id="{992AB203-EB24-3DDD-6000-7505E62A040F}"/>
                    </a:ext>
                  </a:extLst>
                </p14:cNvPr>
                <p14:cNvContentPartPr/>
                <p14:nvPr/>
              </p14:nvContentPartPr>
              <p14:xfrm>
                <a:off x="1237760" y="5635810"/>
                <a:ext cx="425880" cy="212760"/>
              </p14:xfrm>
            </p:contentPart>
          </mc:Choice>
          <mc:Fallback>
            <p:pic>
              <p:nvPicPr>
                <p:cNvPr id="149" name="Ink 148">
                  <a:extLst>
                    <a:ext uri="{FF2B5EF4-FFF2-40B4-BE49-F238E27FC236}">
                      <a16:creationId xmlns:a16="http://schemas.microsoft.com/office/drawing/2014/main" id="{992AB203-EB24-3DDD-6000-7505E62A040F}"/>
                    </a:ext>
                  </a:extLst>
                </p:cNvPr>
                <p:cNvPicPr/>
                <p:nvPr/>
              </p:nvPicPr>
              <p:blipFill>
                <a:blip r:embed="rId81"/>
                <a:stretch>
                  <a:fillRect/>
                </a:stretch>
              </p:blipFill>
              <p:spPr>
                <a:xfrm>
                  <a:off x="1231640" y="5629690"/>
                  <a:ext cx="438120" cy="225000"/>
                </a:xfrm>
                <a:prstGeom prst="rect">
                  <a:avLst/>
                </a:prstGeom>
              </p:spPr>
            </p:pic>
          </mc:Fallback>
        </mc:AlternateContent>
      </p:grpSp>
      <p:grpSp>
        <p:nvGrpSpPr>
          <p:cNvPr id="152" name="Group 151">
            <a:extLst>
              <a:ext uri="{FF2B5EF4-FFF2-40B4-BE49-F238E27FC236}">
                <a16:creationId xmlns:a16="http://schemas.microsoft.com/office/drawing/2014/main" id="{E8C31736-58E0-EA29-6ED0-FA318FA2BBBA}"/>
              </a:ext>
            </a:extLst>
          </p:cNvPr>
          <p:cNvGrpSpPr/>
          <p:nvPr/>
        </p:nvGrpSpPr>
        <p:grpSpPr>
          <a:xfrm>
            <a:off x="1492280" y="3841570"/>
            <a:ext cx="1901520" cy="848160"/>
            <a:chOff x="1492280" y="3841570"/>
            <a:chExt cx="1901520" cy="848160"/>
          </a:xfrm>
        </p:grpSpPr>
        <mc:AlternateContent xmlns:mc="http://schemas.openxmlformats.org/markup-compatibility/2006">
          <mc:Choice xmlns:p14="http://schemas.microsoft.com/office/powerpoint/2010/main" Requires="p14">
            <p:contentPart p14:bwMode="auto" r:id="rId82">
              <p14:nvContentPartPr>
                <p14:cNvPr id="58" name="Ink 57">
                  <a:extLst>
                    <a:ext uri="{FF2B5EF4-FFF2-40B4-BE49-F238E27FC236}">
                      <a16:creationId xmlns:a16="http://schemas.microsoft.com/office/drawing/2014/main" id="{B357102F-701F-A4C1-F1D1-CB0DB3B0CC94}"/>
                    </a:ext>
                  </a:extLst>
                </p14:cNvPr>
                <p14:cNvContentPartPr/>
                <p14:nvPr/>
              </p14:nvContentPartPr>
              <p14:xfrm>
                <a:off x="1550960" y="4285810"/>
                <a:ext cx="227160" cy="51840"/>
              </p14:xfrm>
            </p:contentPart>
          </mc:Choice>
          <mc:Fallback>
            <p:pic>
              <p:nvPicPr>
                <p:cNvPr id="58" name="Ink 57">
                  <a:extLst>
                    <a:ext uri="{FF2B5EF4-FFF2-40B4-BE49-F238E27FC236}">
                      <a16:creationId xmlns:a16="http://schemas.microsoft.com/office/drawing/2014/main" id="{B357102F-701F-A4C1-F1D1-CB0DB3B0CC94}"/>
                    </a:ext>
                  </a:extLst>
                </p:cNvPr>
                <p:cNvPicPr/>
                <p:nvPr/>
              </p:nvPicPr>
              <p:blipFill>
                <a:blip r:embed="rId83"/>
                <a:stretch>
                  <a:fillRect/>
                </a:stretch>
              </p:blipFill>
              <p:spPr>
                <a:xfrm>
                  <a:off x="1544840" y="4279690"/>
                  <a:ext cx="2394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9" name="Ink 58">
                  <a:extLst>
                    <a:ext uri="{FF2B5EF4-FFF2-40B4-BE49-F238E27FC236}">
                      <a16:creationId xmlns:a16="http://schemas.microsoft.com/office/drawing/2014/main" id="{41BD2595-BC12-58AB-FA18-DD50EC3F736D}"/>
                    </a:ext>
                  </a:extLst>
                </p14:cNvPr>
                <p14:cNvContentPartPr/>
                <p14:nvPr/>
              </p14:nvContentPartPr>
              <p14:xfrm>
                <a:off x="1511000" y="4267090"/>
                <a:ext cx="245160" cy="103320"/>
              </p14:xfrm>
            </p:contentPart>
          </mc:Choice>
          <mc:Fallback>
            <p:pic>
              <p:nvPicPr>
                <p:cNvPr id="59" name="Ink 58">
                  <a:extLst>
                    <a:ext uri="{FF2B5EF4-FFF2-40B4-BE49-F238E27FC236}">
                      <a16:creationId xmlns:a16="http://schemas.microsoft.com/office/drawing/2014/main" id="{41BD2595-BC12-58AB-FA18-DD50EC3F736D}"/>
                    </a:ext>
                  </a:extLst>
                </p:cNvPr>
                <p:cNvPicPr/>
                <p:nvPr/>
              </p:nvPicPr>
              <p:blipFill>
                <a:blip r:embed="rId85"/>
                <a:stretch>
                  <a:fillRect/>
                </a:stretch>
              </p:blipFill>
              <p:spPr>
                <a:xfrm>
                  <a:off x="1504880" y="4260970"/>
                  <a:ext cx="2574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0" name="Ink 59">
                  <a:extLst>
                    <a:ext uri="{FF2B5EF4-FFF2-40B4-BE49-F238E27FC236}">
                      <a16:creationId xmlns:a16="http://schemas.microsoft.com/office/drawing/2014/main" id="{6E15DC19-9798-952C-6843-966C69F14C5A}"/>
                    </a:ext>
                  </a:extLst>
                </p14:cNvPr>
                <p14:cNvContentPartPr/>
                <p14:nvPr/>
              </p14:nvContentPartPr>
              <p14:xfrm>
                <a:off x="1562840" y="4374730"/>
                <a:ext cx="196200" cy="83160"/>
              </p14:xfrm>
            </p:contentPart>
          </mc:Choice>
          <mc:Fallback>
            <p:pic>
              <p:nvPicPr>
                <p:cNvPr id="60" name="Ink 59">
                  <a:extLst>
                    <a:ext uri="{FF2B5EF4-FFF2-40B4-BE49-F238E27FC236}">
                      <a16:creationId xmlns:a16="http://schemas.microsoft.com/office/drawing/2014/main" id="{6E15DC19-9798-952C-6843-966C69F14C5A}"/>
                    </a:ext>
                  </a:extLst>
                </p:cNvPr>
                <p:cNvPicPr/>
                <p:nvPr/>
              </p:nvPicPr>
              <p:blipFill>
                <a:blip r:embed="rId87"/>
                <a:stretch>
                  <a:fillRect/>
                </a:stretch>
              </p:blipFill>
              <p:spPr>
                <a:xfrm>
                  <a:off x="1556720" y="4368610"/>
                  <a:ext cx="20844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1" name="Ink 60">
                  <a:extLst>
                    <a:ext uri="{FF2B5EF4-FFF2-40B4-BE49-F238E27FC236}">
                      <a16:creationId xmlns:a16="http://schemas.microsoft.com/office/drawing/2014/main" id="{9AA09BC3-4CA1-D650-3D76-935F8A7C4B0C}"/>
                    </a:ext>
                  </a:extLst>
                </p14:cNvPr>
                <p14:cNvContentPartPr/>
                <p14:nvPr/>
              </p14:nvContentPartPr>
              <p14:xfrm>
                <a:off x="1561760" y="4362130"/>
                <a:ext cx="214200" cy="99000"/>
              </p14:xfrm>
            </p:contentPart>
          </mc:Choice>
          <mc:Fallback>
            <p:pic>
              <p:nvPicPr>
                <p:cNvPr id="61" name="Ink 60">
                  <a:extLst>
                    <a:ext uri="{FF2B5EF4-FFF2-40B4-BE49-F238E27FC236}">
                      <a16:creationId xmlns:a16="http://schemas.microsoft.com/office/drawing/2014/main" id="{9AA09BC3-4CA1-D650-3D76-935F8A7C4B0C}"/>
                    </a:ext>
                  </a:extLst>
                </p:cNvPr>
                <p:cNvPicPr/>
                <p:nvPr/>
              </p:nvPicPr>
              <p:blipFill>
                <a:blip r:embed="rId89"/>
                <a:stretch>
                  <a:fillRect/>
                </a:stretch>
              </p:blipFill>
              <p:spPr>
                <a:xfrm>
                  <a:off x="1555640" y="4356010"/>
                  <a:ext cx="22644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3" name="Ink 62">
                  <a:extLst>
                    <a:ext uri="{FF2B5EF4-FFF2-40B4-BE49-F238E27FC236}">
                      <a16:creationId xmlns:a16="http://schemas.microsoft.com/office/drawing/2014/main" id="{9A71141E-D39A-309E-D865-1BA95C227954}"/>
                    </a:ext>
                  </a:extLst>
                </p14:cNvPr>
                <p14:cNvContentPartPr/>
                <p14:nvPr/>
              </p14:nvContentPartPr>
              <p14:xfrm>
                <a:off x="1601720" y="4457170"/>
                <a:ext cx="176760" cy="68040"/>
              </p14:xfrm>
            </p:contentPart>
          </mc:Choice>
          <mc:Fallback>
            <p:pic>
              <p:nvPicPr>
                <p:cNvPr id="63" name="Ink 62">
                  <a:extLst>
                    <a:ext uri="{FF2B5EF4-FFF2-40B4-BE49-F238E27FC236}">
                      <a16:creationId xmlns:a16="http://schemas.microsoft.com/office/drawing/2014/main" id="{9A71141E-D39A-309E-D865-1BA95C227954}"/>
                    </a:ext>
                  </a:extLst>
                </p:cNvPr>
                <p:cNvPicPr/>
                <p:nvPr/>
              </p:nvPicPr>
              <p:blipFill>
                <a:blip r:embed="rId91"/>
                <a:stretch>
                  <a:fillRect/>
                </a:stretch>
              </p:blipFill>
              <p:spPr>
                <a:xfrm>
                  <a:off x="1595600" y="4451050"/>
                  <a:ext cx="1890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4" name="Ink 63">
                  <a:extLst>
                    <a:ext uri="{FF2B5EF4-FFF2-40B4-BE49-F238E27FC236}">
                      <a16:creationId xmlns:a16="http://schemas.microsoft.com/office/drawing/2014/main" id="{0D5709A3-6589-139A-2394-F5E0E9B02920}"/>
                    </a:ext>
                  </a:extLst>
                </p14:cNvPr>
                <p14:cNvContentPartPr/>
                <p14:nvPr/>
              </p14:nvContentPartPr>
              <p14:xfrm>
                <a:off x="1580840" y="4455730"/>
                <a:ext cx="165960" cy="94680"/>
              </p14:xfrm>
            </p:contentPart>
          </mc:Choice>
          <mc:Fallback>
            <p:pic>
              <p:nvPicPr>
                <p:cNvPr id="64" name="Ink 63">
                  <a:extLst>
                    <a:ext uri="{FF2B5EF4-FFF2-40B4-BE49-F238E27FC236}">
                      <a16:creationId xmlns:a16="http://schemas.microsoft.com/office/drawing/2014/main" id="{0D5709A3-6589-139A-2394-F5E0E9B02920}"/>
                    </a:ext>
                  </a:extLst>
                </p:cNvPr>
                <p:cNvPicPr/>
                <p:nvPr/>
              </p:nvPicPr>
              <p:blipFill>
                <a:blip r:embed="rId93"/>
                <a:stretch>
                  <a:fillRect/>
                </a:stretch>
              </p:blipFill>
              <p:spPr>
                <a:xfrm>
                  <a:off x="1574720" y="4449610"/>
                  <a:ext cx="17820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5" name="Ink 64">
                  <a:extLst>
                    <a:ext uri="{FF2B5EF4-FFF2-40B4-BE49-F238E27FC236}">
                      <a16:creationId xmlns:a16="http://schemas.microsoft.com/office/drawing/2014/main" id="{9B201EE4-B453-5DF4-462C-0C470CFBD719}"/>
                    </a:ext>
                  </a:extLst>
                </p14:cNvPr>
                <p14:cNvContentPartPr/>
                <p14:nvPr/>
              </p14:nvContentPartPr>
              <p14:xfrm>
                <a:off x="1570040" y="4505410"/>
                <a:ext cx="67680" cy="54000"/>
              </p14:xfrm>
            </p:contentPart>
          </mc:Choice>
          <mc:Fallback>
            <p:pic>
              <p:nvPicPr>
                <p:cNvPr id="65" name="Ink 64">
                  <a:extLst>
                    <a:ext uri="{FF2B5EF4-FFF2-40B4-BE49-F238E27FC236}">
                      <a16:creationId xmlns:a16="http://schemas.microsoft.com/office/drawing/2014/main" id="{9B201EE4-B453-5DF4-462C-0C470CFBD719}"/>
                    </a:ext>
                  </a:extLst>
                </p:cNvPr>
                <p:cNvPicPr/>
                <p:nvPr/>
              </p:nvPicPr>
              <p:blipFill>
                <a:blip r:embed="rId95"/>
                <a:stretch>
                  <a:fillRect/>
                </a:stretch>
              </p:blipFill>
              <p:spPr>
                <a:xfrm>
                  <a:off x="1563920" y="4499290"/>
                  <a:ext cx="799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6" name="Ink 65">
                  <a:extLst>
                    <a:ext uri="{FF2B5EF4-FFF2-40B4-BE49-F238E27FC236}">
                      <a16:creationId xmlns:a16="http://schemas.microsoft.com/office/drawing/2014/main" id="{0A065975-CEA0-9A1D-D32C-095271D0831A}"/>
                    </a:ext>
                  </a:extLst>
                </p14:cNvPr>
                <p14:cNvContentPartPr/>
                <p14:nvPr/>
              </p14:nvContentPartPr>
              <p14:xfrm>
                <a:off x="1548440" y="4457890"/>
                <a:ext cx="50760" cy="39240"/>
              </p14:xfrm>
            </p:contentPart>
          </mc:Choice>
          <mc:Fallback>
            <p:pic>
              <p:nvPicPr>
                <p:cNvPr id="66" name="Ink 65">
                  <a:extLst>
                    <a:ext uri="{FF2B5EF4-FFF2-40B4-BE49-F238E27FC236}">
                      <a16:creationId xmlns:a16="http://schemas.microsoft.com/office/drawing/2014/main" id="{0A065975-CEA0-9A1D-D32C-095271D0831A}"/>
                    </a:ext>
                  </a:extLst>
                </p:cNvPr>
                <p:cNvPicPr/>
                <p:nvPr/>
              </p:nvPicPr>
              <p:blipFill>
                <a:blip r:embed="rId97"/>
                <a:stretch>
                  <a:fillRect/>
                </a:stretch>
              </p:blipFill>
              <p:spPr>
                <a:xfrm>
                  <a:off x="1542320" y="4451770"/>
                  <a:ext cx="6300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7" name="Ink 66">
                  <a:extLst>
                    <a:ext uri="{FF2B5EF4-FFF2-40B4-BE49-F238E27FC236}">
                      <a16:creationId xmlns:a16="http://schemas.microsoft.com/office/drawing/2014/main" id="{FA931850-73B6-800E-B79E-563C59DE3643}"/>
                    </a:ext>
                  </a:extLst>
                </p14:cNvPr>
                <p14:cNvContentPartPr/>
                <p14:nvPr/>
              </p14:nvContentPartPr>
              <p14:xfrm>
                <a:off x="1518920" y="4330090"/>
                <a:ext cx="59400" cy="60480"/>
              </p14:xfrm>
            </p:contentPart>
          </mc:Choice>
          <mc:Fallback>
            <p:pic>
              <p:nvPicPr>
                <p:cNvPr id="67" name="Ink 66">
                  <a:extLst>
                    <a:ext uri="{FF2B5EF4-FFF2-40B4-BE49-F238E27FC236}">
                      <a16:creationId xmlns:a16="http://schemas.microsoft.com/office/drawing/2014/main" id="{FA931850-73B6-800E-B79E-563C59DE3643}"/>
                    </a:ext>
                  </a:extLst>
                </p:cNvPr>
                <p:cNvPicPr/>
                <p:nvPr/>
              </p:nvPicPr>
              <p:blipFill>
                <a:blip r:embed="rId99"/>
                <a:stretch>
                  <a:fillRect/>
                </a:stretch>
              </p:blipFill>
              <p:spPr>
                <a:xfrm>
                  <a:off x="1512800" y="4323970"/>
                  <a:ext cx="7164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8" name="Ink 67">
                  <a:extLst>
                    <a:ext uri="{FF2B5EF4-FFF2-40B4-BE49-F238E27FC236}">
                      <a16:creationId xmlns:a16="http://schemas.microsoft.com/office/drawing/2014/main" id="{B01B6380-6C6E-C1D2-0324-78F2335B4E26}"/>
                    </a:ext>
                  </a:extLst>
                </p14:cNvPr>
                <p14:cNvContentPartPr/>
                <p14:nvPr/>
              </p14:nvContentPartPr>
              <p14:xfrm>
                <a:off x="1492280" y="4228210"/>
                <a:ext cx="50760" cy="38880"/>
              </p14:xfrm>
            </p:contentPart>
          </mc:Choice>
          <mc:Fallback>
            <p:pic>
              <p:nvPicPr>
                <p:cNvPr id="68" name="Ink 67">
                  <a:extLst>
                    <a:ext uri="{FF2B5EF4-FFF2-40B4-BE49-F238E27FC236}">
                      <a16:creationId xmlns:a16="http://schemas.microsoft.com/office/drawing/2014/main" id="{B01B6380-6C6E-C1D2-0324-78F2335B4E26}"/>
                    </a:ext>
                  </a:extLst>
                </p:cNvPr>
                <p:cNvPicPr/>
                <p:nvPr/>
              </p:nvPicPr>
              <p:blipFill>
                <a:blip r:embed="rId101"/>
                <a:stretch>
                  <a:fillRect/>
                </a:stretch>
              </p:blipFill>
              <p:spPr>
                <a:xfrm>
                  <a:off x="1486160" y="4222090"/>
                  <a:ext cx="6300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70" name="Ink 69">
                  <a:extLst>
                    <a:ext uri="{FF2B5EF4-FFF2-40B4-BE49-F238E27FC236}">
                      <a16:creationId xmlns:a16="http://schemas.microsoft.com/office/drawing/2014/main" id="{7FF61866-4913-4765-B8CD-9E5852DEC54E}"/>
                    </a:ext>
                  </a:extLst>
                </p14:cNvPr>
                <p14:cNvContentPartPr/>
                <p14:nvPr/>
              </p14:nvContentPartPr>
              <p14:xfrm>
                <a:off x="1737800" y="4265650"/>
                <a:ext cx="54000" cy="46440"/>
              </p14:xfrm>
            </p:contentPart>
          </mc:Choice>
          <mc:Fallback>
            <p:pic>
              <p:nvPicPr>
                <p:cNvPr id="70" name="Ink 69">
                  <a:extLst>
                    <a:ext uri="{FF2B5EF4-FFF2-40B4-BE49-F238E27FC236}">
                      <a16:creationId xmlns:a16="http://schemas.microsoft.com/office/drawing/2014/main" id="{7FF61866-4913-4765-B8CD-9E5852DEC54E}"/>
                    </a:ext>
                  </a:extLst>
                </p:cNvPr>
                <p:cNvPicPr/>
                <p:nvPr/>
              </p:nvPicPr>
              <p:blipFill>
                <a:blip r:embed="rId103"/>
                <a:stretch>
                  <a:fillRect/>
                </a:stretch>
              </p:blipFill>
              <p:spPr>
                <a:xfrm>
                  <a:off x="1731680" y="4259530"/>
                  <a:ext cx="6624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71" name="Ink 70">
                  <a:extLst>
                    <a:ext uri="{FF2B5EF4-FFF2-40B4-BE49-F238E27FC236}">
                      <a16:creationId xmlns:a16="http://schemas.microsoft.com/office/drawing/2014/main" id="{B608D3C1-9404-7A4E-01FF-ECE9B9CDF22B}"/>
                    </a:ext>
                  </a:extLst>
                </p14:cNvPr>
                <p14:cNvContentPartPr/>
                <p14:nvPr/>
              </p14:nvContentPartPr>
              <p14:xfrm>
                <a:off x="1726280" y="4312450"/>
                <a:ext cx="93600" cy="94680"/>
              </p14:xfrm>
            </p:contentPart>
          </mc:Choice>
          <mc:Fallback>
            <p:pic>
              <p:nvPicPr>
                <p:cNvPr id="71" name="Ink 70">
                  <a:extLst>
                    <a:ext uri="{FF2B5EF4-FFF2-40B4-BE49-F238E27FC236}">
                      <a16:creationId xmlns:a16="http://schemas.microsoft.com/office/drawing/2014/main" id="{B608D3C1-9404-7A4E-01FF-ECE9B9CDF22B}"/>
                    </a:ext>
                  </a:extLst>
                </p:cNvPr>
                <p:cNvPicPr/>
                <p:nvPr/>
              </p:nvPicPr>
              <p:blipFill>
                <a:blip r:embed="rId105"/>
                <a:stretch>
                  <a:fillRect/>
                </a:stretch>
              </p:blipFill>
              <p:spPr>
                <a:xfrm>
                  <a:off x="1720160" y="4306330"/>
                  <a:ext cx="105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72" name="Ink 71">
                  <a:extLst>
                    <a:ext uri="{FF2B5EF4-FFF2-40B4-BE49-F238E27FC236}">
                      <a16:creationId xmlns:a16="http://schemas.microsoft.com/office/drawing/2014/main" id="{2DB09E60-8AAB-234E-7263-DA287B9416DB}"/>
                    </a:ext>
                  </a:extLst>
                </p14:cNvPr>
                <p14:cNvContentPartPr/>
                <p14:nvPr/>
              </p14:nvContentPartPr>
              <p14:xfrm>
                <a:off x="1737800" y="4443490"/>
                <a:ext cx="65520" cy="21240"/>
              </p14:xfrm>
            </p:contentPart>
          </mc:Choice>
          <mc:Fallback>
            <p:pic>
              <p:nvPicPr>
                <p:cNvPr id="72" name="Ink 71">
                  <a:extLst>
                    <a:ext uri="{FF2B5EF4-FFF2-40B4-BE49-F238E27FC236}">
                      <a16:creationId xmlns:a16="http://schemas.microsoft.com/office/drawing/2014/main" id="{2DB09E60-8AAB-234E-7263-DA287B9416DB}"/>
                    </a:ext>
                  </a:extLst>
                </p:cNvPr>
                <p:cNvPicPr/>
                <p:nvPr/>
              </p:nvPicPr>
              <p:blipFill>
                <a:blip r:embed="rId107"/>
                <a:stretch>
                  <a:fillRect/>
                </a:stretch>
              </p:blipFill>
              <p:spPr>
                <a:xfrm>
                  <a:off x="1731680" y="4437370"/>
                  <a:ext cx="777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3" name="Ink 72">
                  <a:extLst>
                    <a:ext uri="{FF2B5EF4-FFF2-40B4-BE49-F238E27FC236}">
                      <a16:creationId xmlns:a16="http://schemas.microsoft.com/office/drawing/2014/main" id="{2F036BB4-49A4-E697-585F-113DF5F6587D}"/>
                    </a:ext>
                  </a:extLst>
                </p14:cNvPr>
                <p14:cNvContentPartPr/>
                <p14:nvPr/>
              </p14:nvContentPartPr>
              <p14:xfrm>
                <a:off x="1735640" y="4532770"/>
                <a:ext cx="56880" cy="39600"/>
              </p14:xfrm>
            </p:contentPart>
          </mc:Choice>
          <mc:Fallback>
            <p:pic>
              <p:nvPicPr>
                <p:cNvPr id="73" name="Ink 72">
                  <a:extLst>
                    <a:ext uri="{FF2B5EF4-FFF2-40B4-BE49-F238E27FC236}">
                      <a16:creationId xmlns:a16="http://schemas.microsoft.com/office/drawing/2014/main" id="{2F036BB4-49A4-E697-585F-113DF5F6587D}"/>
                    </a:ext>
                  </a:extLst>
                </p:cNvPr>
                <p:cNvPicPr/>
                <p:nvPr/>
              </p:nvPicPr>
              <p:blipFill>
                <a:blip r:embed="rId109"/>
                <a:stretch>
                  <a:fillRect/>
                </a:stretch>
              </p:blipFill>
              <p:spPr>
                <a:xfrm>
                  <a:off x="1729520" y="4526650"/>
                  <a:ext cx="6912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33" name="Ink 32">
                  <a:extLst>
                    <a:ext uri="{FF2B5EF4-FFF2-40B4-BE49-F238E27FC236}">
                      <a16:creationId xmlns:a16="http://schemas.microsoft.com/office/drawing/2014/main" id="{0542B142-129C-3A45-EF0A-019ABDF82F51}"/>
                    </a:ext>
                  </a:extLst>
                </p14:cNvPr>
                <p14:cNvContentPartPr/>
                <p14:nvPr/>
              </p14:nvContentPartPr>
              <p14:xfrm>
                <a:off x="2666600" y="4622410"/>
                <a:ext cx="118440" cy="67320"/>
              </p14:xfrm>
            </p:contentPart>
          </mc:Choice>
          <mc:Fallback>
            <p:pic>
              <p:nvPicPr>
                <p:cNvPr id="33" name="Ink 32">
                  <a:extLst>
                    <a:ext uri="{FF2B5EF4-FFF2-40B4-BE49-F238E27FC236}">
                      <a16:creationId xmlns:a16="http://schemas.microsoft.com/office/drawing/2014/main" id="{0542B142-129C-3A45-EF0A-019ABDF82F51}"/>
                    </a:ext>
                  </a:extLst>
                </p:cNvPr>
                <p:cNvPicPr/>
                <p:nvPr/>
              </p:nvPicPr>
              <p:blipFill>
                <a:blip r:embed="rId111"/>
                <a:stretch>
                  <a:fillRect/>
                </a:stretch>
              </p:blipFill>
              <p:spPr>
                <a:xfrm>
                  <a:off x="2660480" y="4616290"/>
                  <a:ext cx="13068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34" name="Ink 33">
                  <a:extLst>
                    <a:ext uri="{FF2B5EF4-FFF2-40B4-BE49-F238E27FC236}">
                      <a16:creationId xmlns:a16="http://schemas.microsoft.com/office/drawing/2014/main" id="{3F06F06C-7771-73EE-7116-0BF70D1801DB}"/>
                    </a:ext>
                  </a:extLst>
                </p14:cNvPr>
                <p14:cNvContentPartPr/>
                <p14:nvPr/>
              </p14:nvContentPartPr>
              <p14:xfrm>
                <a:off x="2717720" y="4571650"/>
                <a:ext cx="125640" cy="59040"/>
              </p14:xfrm>
            </p:contentPart>
          </mc:Choice>
          <mc:Fallback>
            <p:pic>
              <p:nvPicPr>
                <p:cNvPr id="34" name="Ink 33">
                  <a:extLst>
                    <a:ext uri="{FF2B5EF4-FFF2-40B4-BE49-F238E27FC236}">
                      <a16:creationId xmlns:a16="http://schemas.microsoft.com/office/drawing/2014/main" id="{3F06F06C-7771-73EE-7116-0BF70D1801DB}"/>
                    </a:ext>
                  </a:extLst>
                </p:cNvPr>
                <p:cNvPicPr/>
                <p:nvPr/>
              </p:nvPicPr>
              <p:blipFill>
                <a:blip r:embed="rId113"/>
                <a:stretch>
                  <a:fillRect/>
                </a:stretch>
              </p:blipFill>
              <p:spPr>
                <a:xfrm>
                  <a:off x="2711600" y="4565530"/>
                  <a:ext cx="1378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36" name="Ink 35">
                  <a:extLst>
                    <a:ext uri="{FF2B5EF4-FFF2-40B4-BE49-F238E27FC236}">
                      <a16:creationId xmlns:a16="http://schemas.microsoft.com/office/drawing/2014/main" id="{B06211E9-F3C4-A706-831C-9E905716C61F}"/>
                    </a:ext>
                  </a:extLst>
                </p14:cNvPr>
                <p14:cNvContentPartPr/>
                <p14:nvPr/>
              </p14:nvContentPartPr>
              <p14:xfrm>
                <a:off x="2787560" y="4520890"/>
                <a:ext cx="88200" cy="65520"/>
              </p14:xfrm>
            </p:contentPart>
          </mc:Choice>
          <mc:Fallback>
            <p:pic>
              <p:nvPicPr>
                <p:cNvPr id="36" name="Ink 35">
                  <a:extLst>
                    <a:ext uri="{FF2B5EF4-FFF2-40B4-BE49-F238E27FC236}">
                      <a16:creationId xmlns:a16="http://schemas.microsoft.com/office/drawing/2014/main" id="{B06211E9-F3C4-A706-831C-9E905716C61F}"/>
                    </a:ext>
                  </a:extLst>
                </p:cNvPr>
                <p:cNvPicPr/>
                <p:nvPr/>
              </p:nvPicPr>
              <p:blipFill>
                <a:blip r:embed="rId115"/>
                <a:stretch>
                  <a:fillRect/>
                </a:stretch>
              </p:blipFill>
              <p:spPr>
                <a:xfrm>
                  <a:off x="2781440" y="4514770"/>
                  <a:ext cx="1004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38" name="Ink 37">
                  <a:extLst>
                    <a:ext uri="{FF2B5EF4-FFF2-40B4-BE49-F238E27FC236}">
                      <a16:creationId xmlns:a16="http://schemas.microsoft.com/office/drawing/2014/main" id="{06E23157-F5ED-9D9B-ED9E-774529E6AD9B}"/>
                    </a:ext>
                  </a:extLst>
                </p14:cNvPr>
                <p14:cNvContentPartPr/>
                <p14:nvPr/>
              </p14:nvContentPartPr>
              <p14:xfrm>
                <a:off x="2857400" y="4476610"/>
                <a:ext cx="102600" cy="34920"/>
              </p14:xfrm>
            </p:contentPart>
          </mc:Choice>
          <mc:Fallback>
            <p:pic>
              <p:nvPicPr>
                <p:cNvPr id="38" name="Ink 37">
                  <a:extLst>
                    <a:ext uri="{FF2B5EF4-FFF2-40B4-BE49-F238E27FC236}">
                      <a16:creationId xmlns:a16="http://schemas.microsoft.com/office/drawing/2014/main" id="{06E23157-F5ED-9D9B-ED9E-774529E6AD9B}"/>
                    </a:ext>
                  </a:extLst>
                </p:cNvPr>
                <p:cNvPicPr/>
                <p:nvPr/>
              </p:nvPicPr>
              <p:blipFill>
                <a:blip r:embed="rId117"/>
                <a:stretch>
                  <a:fillRect/>
                </a:stretch>
              </p:blipFill>
              <p:spPr>
                <a:xfrm>
                  <a:off x="2851280" y="4470490"/>
                  <a:ext cx="11484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39" name="Ink 38">
                  <a:extLst>
                    <a:ext uri="{FF2B5EF4-FFF2-40B4-BE49-F238E27FC236}">
                      <a16:creationId xmlns:a16="http://schemas.microsoft.com/office/drawing/2014/main" id="{19031402-86E4-6CFF-3668-4881F30B05E0}"/>
                    </a:ext>
                  </a:extLst>
                </p14:cNvPr>
                <p14:cNvContentPartPr/>
                <p14:nvPr/>
              </p14:nvContentPartPr>
              <p14:xfrm>
                <a:off x="2945960" y="4393810"/>
                <a:ext cx="86040" cy="53640"/>
              </p14:xfrm>
            </p:contentPart>
          </mc:Choice>
          <mc:Fallback>
            <p:pic>
              <p:nvPicPr>
                <p:cNvPr id="39" name="Ink 38">
                  <a:extLst>
                    <a:ext uri="{FF2B5EF4-FFF2-40B4-BE49-F238E27FC236}">
                      <a16:creationId xmlns:a16="http://schemas.microsoft.com/office/drawing/2014/main" id="{19031402-86E4-6CFF-3668-4881F30B05E0}"/>
                    </a:ext>
                  </a:extLst>
                </p:cNvPr>
                <p:cNvPicPr/>
                <p:nvPr/>
              </p:nvPicPr>
              <p:blipFill>
                <a:blip r:embed="rId119"/>
                <a:stretch>
                  <a:fillRect/>
                </a:stretch>
              </p:blipFill>
              <p:spPr>
                <a:xfrm>
                  <a:off x="2939840" y="4387690"/>
                  <a:ext cx="9828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41" name="Ink 40">
                  <a:extLst>
                    <a:ext uri="{FF2B5EF4-FFF2-40B4-BE49-F238E27FC236}">
                      <a16:creationId xmlns:a16="http://schemas.microsoft.com/office/drawing/2014/main" id="{F7F1BF7E-F5C3-4E8C-FC65-A70CF8F4D3C1}"/>
                    </a:ext>
                  </a:extLst>
                </p14:cNvPr>
                <p14:cNvContentPartPr/>
                <p14:nvPr/>
              </p14:nvContentPartPr>
              <p14:xfrm>
                <a:off x="3009680" y="4323970"/>
                <a:ext cx="120240" cy="36360"/>
              </p14:xfrm>
            </p:contentPart>
          </mc:Choice>
          <mc:Fallback>
            <p:pic>
              <p:nvPicPr>
                <p:cNvPr id="41" name="Ink 40">
                  <a:extLst>
                    <a:ext uri="{FF2B5EF4-FFF2-40B4-BE49-F238E27FC236}">
                      <a16:creationId xmlns:a16="http://schemas.microsoft.com/office/drawing/2014/main" id="{F7F1BF7E-F5C3-4E8C-FC65-A70CF8F4D3C1}"/>
                    </a:ext>
                  </a:extLst>
                </p:cNvPr>
                <p:cNvPicPr/>
                <p:nvPr/>
              </p:nvPicPr>
              <p:blipFill>
                <a:blip r:embed="rId121"/>
                <a:stretch>
                  <a:fillRect/>
                </a:stretch>
              </p:blipFill>
              <p:spPr>
                <a:xfrm>
                  <a:off x="3003560" y="4317850"/>
                  <a:ext cx="13248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42" name="Ink 41">
                  <a:extLst>
                    <a:ext uri="{FF2B5EF4-FFF2-40B4-BE49-F238E27FC236}">
                      <a16:creationId xmlns:a16="http://schemas.microsoft.com/office/drawing/2014/main" id="{08A25FBA-51F3-02D4-4891-18D4BB6621D2}"/>
                    </a:ext>
                  </a:extLst>
                </p14:cNvPr>
                <p14:cNvContentPartPr/>
                <p14:nvPr/>
              </p14:nvContentPartPr>
              <p14:xfrm>
                <a:off x="3104720" y="4254130"/>
                <a:ext cx="95040" cy="47880"/>
              </p14:xfrm>
            </p:contentPart>
          </mc:Choice>
          <mc:Fallback>
            <p:pic>
              <p:nvPicPr>
                <p:cNvPr id="42" name="Ink 41">
                  <a:extLst>
                    <a:ext uri="{FF2B5EF4-FFF2-40B4-BE49-F238E27FC236}">
                      <a16:creationId xmlns:a16="http://schemas.microsoft.com/office/drawing/2014/main" id="{08A25FBA-51F3-02D4-4891-18D4BB6621D2}"/>
                    </a:ext>
                  </a:extLst>
                </p:cNvPr>
                <p:cNvPicPr/>
                <p:nvPr/>
              </p:nvPicPr>
              <p:blipFill>
                <a:blip r:embed="rId123"/>
                <a:stretch>
                  <a:fillRect/>
                </a:stretch>
              </p:blipFill>
              <p:spPr>
                <a:xfrm>
                  <a:off x="3098600" y="4248010"/>
                  <a:ext cx="10728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44" name="Ink 43">
                  <a:extLst>
                    <a:ext uri="{FF2B5EF4-FFF2-40B4-BE49-F238E27FC236}">
                      <a16:creationId xmlns:a16="http://schemas.microsoft.com/office/drawing/2014/main" id="{28C5BFC9-03C3-433F-5BAE-FB5D353E7385}"/>
                    </a:ext>
                  </a:extLst>
                </p14:cNvPr>
                <p14:cNvContentPartPr/>
                <p14:nvPr/>
              </p14:nvContentPartPr>
              <p14:xfrm>
                <a:off x="3181040" y="4209490"/>
                <a:ext cx="69840" cy="34920"/>
              </p14:xfrm>
            </p:contentPart>
          </mc:Choice>
          <mc:Fallback>
            <p:pic>
              <p:nvPicPr>
                <p:cNvPr id="44" name="Ink 43">
                  <a:extLst>
                    <a:ext uri="{FF2B5EF4-FFF2-40B4-BE49-F238E27FC236}">
                      <a16:creationId xmlns:a16="http://schemas.microsoft.com/office/drawing/2014/main" id="{28C5BFC9-03C3-433F-5BAE-FB5D353E7385}"/>
                    </a:ext>
                  </a:extLst>
                </p:cNvPr>
                <p:cNvPicPr/>
                <p:nvPr/>
              </p:nvPicPr>
              <p:blipFill>
                <a:blip r:embed="rId125"/>
                <a:stretch>
                  <a:fillRect/>
                </a:stretch>
              </p:blipFill>
              <p:spPr>
                <a:xfrm>
                  <a:off x="3174920" y="4203370"/>
                  <a:ext cx="8208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46" name="Ink 45">
                  <a:extLst>
                    <a:ext uri="{FF2B5EF4-FFF2-40B4-BE49-F238E27FC236}">
                      <a16:creationId xmlns:a16="http://schemas.microsoft.com/office/drawing/2014/main" id="{228D41C8-8DE9-FEC5-08C5-7BBD5374DF85}"/>
                    </a:ext>
                  </a:extLst>
                </p14:cNvPr>
                <p14:cNvContentPartPr/>
                <p14:nvPr/>
              </p14:nvContentPartPr>
              <p14:xfrm>
                <a:off x="3257000" y="4132090"/>
                <a:ext cx="66960" cy="33840"/>
              </p14:xfrm>
            </p:contentPart>
          </mc:Choice>
          <mc:Fallback>
            <p:pic>
              <p:nvPicPr>
                <p:cNvPr id="46" name="Ink 45">
                  <a:extLst>
                    <a:ext uri="{FF2B5EF4-FFF2-40B4-BE49-F238E27FC236}">
                      <a16:creationId xmlns:a16="http://schemas.microsoft.com/office/drawing/2014/main" id="{228D41C8-8DE9-FEC5-08C5-7BBD5374DF85}"/>
                    </a:ext>
                  </a:extLst>
                </p:cNvPr>
                <p:cNvPicPr/>
                <p:nvPr/>
              </p:nvPicPr>
              <p:blipFill>
                <a:blip r:embed="rId127"/>
                <a:stretch>
                  <a:fillRect/>
                </a:stretch>
              </p:blipFill>
              <p:spPr>
                <a:xfrm>
                  <a:off x="3250880" y="4125970"/>
                  <a:ext cx="7920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47" name="Ink 46">
                  <a:extLst>
                    <a:ext uri="{FF2B5EF4-FFF2-40B4-BE49-F238E27FC236}">
                      <a16:creationId xmlns:a16="http://schemas.microsoft.com/office/drawing/2014/main" id="{813D360E-8674-6D13-DC3D-ECB523A46F64}"/>
                    </a:ext>
                  </a:extLst>
                </p14:cNvPr>
                <p14:cNvContentPartPr/>
                <p14:nvPr/>
              </p14:nvContentPartPr>
              <p14:xfrm>
                <a:off x="3346280" y="4057210"/>
                <a:ext cx="47520" cy="33120"/>
              </p14:xfrm>
            </p:contentPart>
          </mc:Choice>
          <mc:Fallback>
            <p:pic>
              <p:nvPicPr>
                <p:cNvPr id="47" name="Ink 46">
                  <a:extLst>
                    <a:ext uri="{FF2B5EF4-FFF2-40B4-BE49-F238E27FC236}">
                      <a16:creationId xmlns:a16="http://schemas.microsoft.com/office/drawing/2014/main" id="{813D360E-8674-6D13-DC3D-ECB523A46F64}"/>
                    </a:ext>
                  </a:extLst>
                </p:cNvPr>
                <p:cNvPicPr/>
                <p:nvPr/>
              </p:nvPicPr>
              <p:blipFill>
                <a:blip r:embed="rId129"/>
                <a:stretch>
                  <a:fillRect/>
                </a:stretch>
              </p:blipFill>
              <p:spPr>
                <a:xfrm>
                  <a:off x="3340160" y="4051090"/>
                  <a:ext cx="5976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51" name="Ink 150">
                  <a:extLst>
                    <a:ext uri="{FF2B5EF4-FFF2-40B4-BE49-F238E27FC236}">
                      <a16:creationId xmlns:a16="http://schemas.microsoft.com/office/drawing/2014/main" id="{F8E4CB2C-1DC6-3ED3-32FC-DBAB1D0F1CE7}"/>
                    </a:ext>
                  </a:extLst>
                </p14:cNvPr>
                <p14:cNvContentPartPr/>
                <p14:nvPr/>
              </p14:nvContentPartPr>
              <p14:xfrm>
                <a:off x="1994480" y="3841570"/>
                <a:ext cx="863280" cy="745920"/>
              </p14:xfrm>
            </p:contentPart>
          </mc:Choice>
          <mc:Fallback>
            <p:pic>
              <p:nvPicPr>
                <p:cNvPr id="151" name="Ink 150">
                  <a:extLst>
                    <a:ext uri="{FF2B5EF4-FFF2-40B4-BE49-F238E27FC236}">
                      <a16:creationId xmlns:a16="http://schemas.microsoft.com/office/drawing/2014/main" id="{F8E4CB2C-1DC6-3ED3-32FC-DBAB1D0F1CE7}"/>
                    </a:ext>
                  </a:extLst>
                </p:cNvPr>
                <p:cNvPicPr/>
                <p:nvPr/>
              </p:nvPicPr>
              <p:blipFill>
                <a:blip r:embed="rId131"/>
                <a:stretch>
                  <a:fillRect/>
                </a:stretch>
              </p:blipFill>
              <p:spPr>
                <a:xfrm>
                  <a:off x="1988360" y="3835450"/>
                  <a:ext cx="875520" cy="758160"/>
                </a:xfrm>
                <a:prstGeom prst="rect">
                  <a:avLst/>
                </a:prstGeom>
              </p:spPr>
            </p:pic>
          </mc:Fallback>
        </mc:AlternateContent>
      </p:grpSp>
      <p:grpSp>
        <p:nvGrpSpPr>
          <p:cNvPr id="155" name="Group 154">
            <a:extLst>
              <a:ext uri="{FF2B5EF4-FFF2-40B4-BE49-F238E27FC236}">
                <a16:creationId xmlns:a16="http://schemas.microsoft.com/office/drawing/2014/main" id="{8B5D5E9F-4887-90AB-6D99-0324F5D0F4F6}"/>
              </a:ext>
            </a:extLst>
          </p:cNvPr>
          <p:cNvGrpSpPr/>
          <p:nvPr/>
        </p:nvGrpSpPr>
        <p:grpSpPr>
          <a:xfrm>
            <a:off x="1141640" y="5231890"/>
            <a:ext cx="293400" cy="432360"/>
            <a:chOff x="1141640" y="5231890"/>
            <a:chExt cx="293400" cy="432360"/>
          </a:xfrm>
        </p:grpSpPr>
        <mc:AlternateContent xmlns:mc="http://schemas.openxmlformats.org/markup-compatibility/2006">
          <mc:Choice xmlns:p14="http://schemas.microsoft.com/office/powerpoint/2010/main" Requires="p14">
            <p:contentPart p14:bwMode="auto" r:id="rId132">
              <p14:nvContentPartPr>
                <p14:cNvPr id="153" name="Ink 152">
                  <a:extLst>
                    <a:ext uri="{FF2B5EF4-FFF2-40B4-BE49-F238E27FC236}">
                      <a16:creationId xmlns:a16="http://schemas.microsoft.com/office/drawing/2014/main" id="{8E0B4F04-9DAA-F566-F512-EB1458F56094}"/>
                    </a:ext>
                  </a:extLst>
                </p14:cNvPr>
                <p14:cNvContentPartPr/>
                <p14:nvPr/>
              </p14:nvContentPartPr>
              <p14:xfrm>
                <a:off x="1142360" y="5231890"/>
                <a:ext cx="292680" cy="338040"/>
              </p14:xfrm>
            </p:contentPart>
          </mc:Choice>
          <mc:Fallback>
            <p:pic>
              <p:nvPicPr>
                <p:cNvPr id="153" name="Ink 152">
                  <a:extLst>
                    <a:ext uri="{FF2B5EF4-FFF2-40B4-BE49-F238E27FC236}">
                      <a16:creationId xmlns:a16="http://schemas.microsoft.com/office/drawing/2014/main" id="{8E0B4F04-9DAA-F566-F512-EB1458F56094}"/>
                    </a:ext>
                  </a:extLst>
                </p:cNvPr>
                <p:cNvPicPr/>
                <p:nvPr/>
              </p:nvPicPr>
              <p:blipFill>
                <a:blip r:embed="rId133"/>
                <a:stretch>
                  <a:fillRect/>
                </a:stretch>
              </p:blipFill>
              <p:spPr>
                <a:xfrm>
                  <a:off x="1136240" y="5225770"/>
                  <a:ext cx="304920" cy="35028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54" name="Ink 153">
                  <a:extLst>
                    <a:ext uri="{FF2B5EF4-FFF2-40B4-BE49-F238E27FC236}">
                      <a16:creationId xmlns:a16="http://schemas.microsoft.com/office/drawing/2014/main" id="{9B091622-E038-6117-B7BC-0A471F2D1DC9}"/>
                    </a:ext>
                  </a:extLst>
                </p14:cNvPr>
                <p14:cNvContentPartPr/>
                <p14:nvPr/>
              </p14:nvContentPartPr>
              <p14:xfrm>
                <a:off x="1141640" y="5581810"/>
                <a:ext cx="147240" cy="82440"/>
              </p14:xfrm>
            </p:contentPart>
          </mc:Choice>
          <mc:Fallback>
            <p:pic>
              <p:nvPicPr>
                <p:cNvPr id="154" name="Ink 153">
                  <a:extLst>
                    <a:ext uri="{FF2B5EF4-FFF2-40B4-BE49-F238E27FC236}">
                      <a16:creationId xmlns:a16="http://schemas.microsoft.com/office/drawing/2014/main" id="{9B091622-E038-6117-B7BC-0A471F2D1DC9}"/>
                    </a:ext>
                  </a:extLst>
                </p:cNvPr>
                <p:cNvPicPr/>
                <p:nvPr/>
              </p:nvPicPr>
              <p:blipFill>
                <a:blip r:embed="rId135"/>
                <a:stretch>
                  <a:fillRect/>
                </a:stretch>
              </p:blipFill>
              <p:spPr>
                <a:xfrm>
                  <a:off x="1135520" y="5575690"/>
                  <a:ext cx="159480" cy="94680"/>
                </a:xfrm>
                <a:prstGeom prst="rect">
                  <a:avLst/>
                </a:prstGeom>
              </p:spPr>
            </p:pic>
          </mc:Fallback>
        </mc:AlternateContent>
      </p:grpSp>
      <p:grpSp>
        <p:nvGrpSpPr>
          <p:cNvPr id="171" name="Group 170">
            <a:extLst>
              <a:ext uri="{FF2B5EF4-FFF2-40B4-BE49-F238E27FC236}">
                <a16:creationId xmlns:a16="http://schemas.microsoft.com/office/drawing/2014/main" id="{2830560E-7B94-6301-FA61-2F5B8C0FF6AF}"/>
              </a:ext>
            </a:extLst>
          </p:cNvPr>
          <p:cNvGrpSpPr/>
          <p:nvPr/>
        </p:nvGrpSpPr>
        <p:grpSpPr>
          <a:xfrm>
            <a:off x="4674320" y="3987370"/>
            <a:ext cx="2107800" cy="2539440"/>
            <a:chOff x="4674320" y="3987370"/>
            <a:chExt cx="2107800" cy="2539440"/>
          </a:xfrm>
        </p:grpSpPr>
        <mc:AlternateContent xmlns:mc="http://schemas.openxmlformats.org/markup-compatibility/2006">
          <mc:Choice xmlns:p14="http://schemas.microsoft.com/office/powerpoint/2010/main" Requires="p14">
            <p:contentPart p14:bwMode="auto" r:id="rId136">
              <p14:nvContentPartPr>
                <p14:cNvPr id="78" name="Ink 77">
                  <a:extLst>
                    <a:ext uri="{FF2B5EF4-FFF2-40B4-BE49-F238E27FC236}">
                      <a16:creationId xmlns:a16="http://schemas.microsoft.com/office/drawing/2014/main" id="{1B7E11D6-1031-2B60-A362-66986CFD4A06}"/>
                    </a:ext>
                  </a:extLst>
                </p14:cNvPr>
                <p14:cNvContentPartPr/>
                <p14:nvPr/>
              </p14:nvContentPartPr>
              <p14:xfrm>
                <a:off x="5283800" y="3987370"/>
                <a:ext cx="951840" cy="2211480"/>
              </p14:xfrm>
            </p:contentPart>
          </mc:Choice>
          <mc:Fallback>
            <p:pic>
              <p:nvPicPr>
                <p:cNvPr id="78" name="Ink 77">
                  <a:extLst>
                    <a:ext uri="{FF2B5EF4-FFF2-40B4-BE49-F238E27FC236}">
                      <a16:creationId xmlns:a16="http://schemas.microsoft.com/office/drawing/2014/main" id="{1B7E11D6-1031-2B60-A362-66986CFD4A06}"/>
                    </a:ext>
                  </a:extLst>
                </p:cNvPr>
                <p:cNvPicPr/>
                <p:nvPr/>
              </p:nvPicPr>
              <p:blipFill>
                <a:blip r:embed="rId137"/>
                <a:stretch>
                  <a:fillRect/>
                </a:stretch>
              </p:blipFill>
              <p:spPr>
                <a:xfrm>
                  <a:off x="5277680" y="3981250"/>
                  <a:ext cx="964080" cy="22237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79" name="Ink 78">
                  <a:extLst>
                    <a:ext uri="{FF2B5EF4-FFF2-40B4-BE49-F238E27FC236}">
                      <a16:creationId xmlns:a16="http://schemas.microsoft.com/office/drawing/2014/main" id="{3FECCF0A-7F36-1E3E-7EEE-E9217F8B7C65}"/>
                    </a:ext>
                  </a:extLst>
                </p14:cNvPr>
                <p14:cNvContentPartPr/>
                <p14:nvPr/>
              </p14:nvContentPartPr>
              <p14:xfrm>
                <a:off x="6238880" y="4051090"/>
                <a:ext cx="28080" cy="139680"/>
              </p14:xfrm>
            </p:contentPart>
          </mc:Choice>
          <mc:Fallback>
            <p:pic>
              <p:nvPicPr>
                <p:cNvPr id="79" name="Ink 78">
                  <a:extLst>
                    <a:ext uri="{FF2B5EF4-FFF2-40B4-BE49-F238E27FC236}">
                      <a16:creationId xmlns:a16="http://schemas.microsoft.com/office/drawing/2014/main" id="{3FECCF0A-7F36-1E3E-7EEE-E9217F8B7C65}"/>
                    </a:ext>
                  </a:extLst>
                </p:cNvPr>
                <p:cNvPicPr/>
                <p:nvPr/>
              </p:nvPicPr>
              <p:blipFill>
                <a:blip r:embed="rId139"/>
                <a:stretch>
                  <a:fillRect/>
                </a:stretch>
              </p:blipFill>
              <p:spPr>
                <a:xfrm>
                  <a:off x="6232760" y="4044970"/>
                  <a:ext cx="403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0" name="Ink 79">
                  <a:extLst>
                    <a:ext uri="{FF2B5EF4-FFF2-40B4-BE49-F238E27FC236}">
                      <a16:creationId xmlns:a16="http://schemas.microsoft.com/office/drawing/2014/main" id="{49CB6BC2-113B-E38E-F51E-1DF32E2696C8}"/>
                    </a:ext>
                  </a:extLst>
                </p14:cNvPr>
                <p14:cNvContentPartPr/>
                <p14:nvPr/>
              </p14:nvContentPartPr>
              <p14:xfrm>
                <a:off x="6216560" y="4165210"/>
                <a:ext cx="52560" cy="262080"/>
              </p14:xfrm>
            </p:contentPart>
          </mc:Choice>
          <mc:Fallback>
            <p:pic>
              <p:nvPicPr>
                <p:cNvPr id="80" name="Ink 79">
                  <a:extLst>
                    <a:ext uri="{FF2B5EF4-FFF2-40B4-BE49-F238E27FC236}">
                      <a16:creationId xmlns:a16="http://schemas.microsoft.com/office/drawing/2014/main" id="{49CB6BC2-113B-E38E-F51E-1DF32E2696C8}"/>
                    </a:ext>
                  </a:extLst>
                </p:cNvPr>
                <p:cNvPicPr/>
                <p:nvPr/>
              </p:nvPicPr>
              <p:blipFill>
                <a:blip r:embed="rId141"/>
                <a:stretch>
                  <a:fillRect/>
                </a:stretch>
              </p:blipFill>
              <p:spPr>
                <a:xfrm>
                  <a:off x="6210440" y="4159090"/>
                  <a:ext cx="6480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1" name="Ink 80">
                  <a:extLst>
                    <a:ext uri="{FF2B5EF4-FFF2-40B4-BE49-F238E27FC236}">
                      <a16:creationId xmlns:a16="http://schemas.microsoft.com/office/drawing/2014/main" id="{E72F9439-C4FF-E1ED-1185-11530FF8AEB3}"/>
                    </a:ext>
                  </a:extLst>
                </p14:cNvPr>
                <p14:cNvContentPartPr/>
                <p14:nvPr/>
              </p14:nvContentPartPr>
              <p14:xfrm>
                <a:off x="6155360" y="4292290"/>
                <a:ext cx="17640" cy="317520"/>
              </p14:xfrm>
            </p:contentPart>
          </mc:Choice>
          <mc:Fallback>
            <p:pic>
              <p:nvPicPr>
                <p:cNvPr id="81" name="Ink 80">
                  <a:extLst>
                    <a:ext uri="{FF2B5EF4-FFF2-40B4-BE49-F238E27FC236}">
                      <a16:creationId xmlns:a16="http://schemas.microsoft.com/office/drawing/2014/main" id="{E72F9439-C4FF-E1ED-1185-11530FF8AEB3}"/>
                    </a:ext>
                  </a:extLst>
                </p:cNvPr>
                <p:cNvPicPr/>
                <p:nvPr/>
              </p:nvPicPr>
              <p:blipFill>
                <a:blip r:embed="rId143"/>
                <a:stretch>
                  <a:fillRect/>
                </a:stretch>
              </p:blipFill>
              <p:spPr>
                <a:xfrm>
                  <a:off x="6149240" y="4286170"/>
                  <a:ext cx="29880" cy="3297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82" name="Ink 81">
                  <a:extLst>
                    <a:ext uri="{FF2B5EF4-FFF2-40B4-BE49-F238E27FC236}">
                      <a16:creationId xmlns:a16="http://schemas.microsoft.com/office/drawing/2014/main" id="{E48D31A2-0542-DA4F-A830-B6320E31C1B6}"/>
                    </a:ext>
                  </a:extLst>
                </p14:cNvPr>
                <p14:cNvContentPartPr/>
                <p14:nvPr/>
              </p14:nvContentPartPr>
              <p14:xfrm>
                <a:off x="6130160" y="4590730"/>
                <a:ext cx="4320" cy="403920"/>
              </p14:xfrm>
            </p:contentPart>
          </mc:Choice>
          <mc:Fallback>
            <p:pic>
              <p:nvPicPr>
                <p:cNvPr id="82" name="Ink 81">
                  <a:extLst>
                    <a:ext uri="{FF2B5EF4-FFF2-40B4-BE49-F238E27FC236}">
                      <a16:creationId xmlns:a16="http://schemas.microsoft.com/office/drawing/2014/main" id="{E48D31A2-0542-DA4F-A830-B6320E31C1B6}"/>
                    </a:ext>
                  </a:extLst>
                </p:cNvPr>
                <p:cNvPicPr/>
                <p:nvPr/>
              </p:nvPicPr>
              <p:blipFill>
                <a:blip r:embed="rId145"/>
                <a:stretch>
                  <a:fillRect/>
                </a:stretch>
              </p:blipFill>
              <p:spPr>
                <a:xfrm>
                  <a:off x="6124040" y="4584610"/>
                  <a:ext cx="16560" cy="41616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83" name="Ink 82">
                  <a:extLst>
                    <a:ext uri="{FF2B5EF4-FFF2-40B4-BE49-F238E27FC236}">
                      <a16:creationId xmlns:a16="http://schemas.microsoft.com/office/drawing/2014/main" id="{658B1878-FDDE-CCC1-6B75-0BB12FAD0ABA}"/>
                    </a:ext>
                  </a:extLst>
                </p14:cNvPr>
                <p14:cNvContentPartPr/>
                <p14:nvPr/>
              </p14:nvContentPartPr>
              <p14:xfrm>
                <a:off x="5981480" y="4870090"/>
                <a:ext cx="20160" cy="455040"/>
              </p14:xfrm>
            </p:contentPart>
          </mc:Choice>
          <mc:Fallback>
            <p:pic>
              <p:nvPicPr>
                <p:cNvPr id="83" name="Ink 82">
                  <a:extLst>
                    <a:ext uri="{FF2B5EF4-FFF2-40B4-BE49-F238E27FC236}">
                      <a16:creationId xmlns:a16="http://schemas.microsoft.com/office/drawing/2014/main" id="{658B1878-FDDE-CCC1-6B75-0BB12FAD0ABA}"/>
                    </a:ext>
                  </a:extLst>
                </p:cNvPr>
                <p:cNvPicPr/>
                <p:nvPr/>
              </p:nvPicPr>
              <p:blipFill>
                <a:blip r:embed="rId147"/>
                <a:stretch>
                  <a:fillRect/>
                </a:stretch>
              </p:blipFill>
              <p:spPr>
                <a:xfrm>
                  <a:off x="5975360" y="4863970"/>
                  <a:ext cx="32400" cy="4672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84" name="Ink 83">
                  <a:extLst>
                    <a:ext uri="{FF2B5EF4-FFF2-40B4-BE49-F238E27FC236}">
                      <a16:creationId xmlns:a16="http://schemas.microsoft.com/office/drawing/2014/main" id="{4A002E54-E856-9520-DCDD-49AE8754CACF}"/>
                    </a:ext>
                  </a:extLst>
                </p14:cNvPr>
                <p14:cNvContentPartPr/>
                <p14:nvPr/>
              </p14:nvContentPartPr>
              <p14:xfrm>
                <a:off x="5746760" y="5276530"/>
                <a:ext cx="56160" cy="470520"/>
              </p14:xfrm>
            </p:contentPart>
          </mc:Choice>
          <mc:Fallback>
            <p:pic>
              <p:nvPicPr>
                <p:cNvPr id="84" name="Ink 83">
                  <a:extLst>
                    <a:ext uri="{FF2B5EF4-FFF2-40B4-BE49-F238E27FC236}">
                      <a16:creationId xmlns:a16="http://schemas.microsoft.com/office/drawing/2014/main" id="{4A002E54-E856-9520-DCDD-49AE8754CACF}"/>
                    </a:ext>
                  </a:extLst>
                </p:cNvPr>
                <p:cNvPicPr/>
                <p:nvPr/>
              </p:nvPicPr>
              <p:blipFill>
                <a:blip r:embed="rId149"/>
                <a:stretch>
                  <a:fillRect/>
                </a:stretch>
              </p:blipFill>
              <p:spPr>
                <a:xfrm>
                  <a:off x="5740640" y="5270410"/>
                  <a:ext cx="68400" cy="4827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85" name="Ink 84">
                  <a:extLst>
                    <a:ext uri="{FF2B5EF4-FFF2-40B4-BE49-F238E27FC236}">
                      <a16:creationId xmlns:a16="http://schemas.microsoft.com/office/drawing/2014/main" id="{98796416-4DAB-1893-AA99-7CBF8A475E48}"/>
                    </a:ext>
                  </a:extLst>
                </p14:cNvPr>
                <p14:cNvContentPartPr/>
                <p14:nvPr/>
              </p14:nvContentPartPr>
              <p14:xfrm>
                <a:off x="5536880" y="5613130"/>
                <a:ext cx="43920" cy="502920"/>
              </p14:xfrm>
            </p:contentPart>
          </mc:Choice>
          <mc:Fallback>
            <p:pic>
              <p:nvPicPr>
                <p:cNvPr id="85" name="Ink 84">
                  <a:extLst>
                    <a:ext uri="{FF2B5EF4-FFF2-40B4-BE49-F238E27FC236}">
                      <a16:creationId xmlns:a16="http://schemas.microsoft.com/office/drawing/2014/main" id="{98796416-4DAB-1893-AA99-7CBF8A475E48}"/>
                    </a:ext>
                  </a:extLst>
                </p:cNvPr>
                <p:cNvPicPr/>
                <p:nvPr/>
              </p:nvPicPr>
              <p:blipFill>
                <a:blip r:embed="rId151"/>
                <a:stretch>
                  <a:fillRect/>
                </a:stretch>
              </p:blipFill>
              <p:spPr>
                <a:xfrm>
                  <a:off x="5530760" y="5607010"/>
                  <a:ext cx="56160" cy="5151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86" name="Ink 85">
                  <a:extLst>
                    <a:ext uri="{FF2B5EF4-FFF2-40B4-BE49-F238E27FC236}">
                      <a16:creationId xmlns:a16="http://schemas.microsoft.com/office/drawing/2014/main" id="{1A3EE279-1B1B-39C9-9C30-FB3A6EEEA20B}"/>
                    </a:ext>
                  </a:extLst>
                </p14:cNvPr>
                <p14:cNvContentPartPr/>
                <p14:nvPr/>
              </p14:nvContentPartPr>
              <p14:xfrm>
                <a:off x="5352920" y="5962330"/>
                <a:ext cx="54000" cy="564480"/>
              </p14:xfrm>
            </p:contentPart>
          </mc:Choice>
          <mc:Fallback>
            <p:pic>
              <p:nvPicPr>
                <p:cNvPr id="86" name="Ink 85">
                  <a:extLst>
                    <a:ext uri="{FF2B5EF4-FFF2-40B4-BE49-F238E27FC236}">
                      <a16:creationId xmlns:a16="http://schemas.microsoft.com/office/drawing/2014/main" id="{1A3EE279-1B1B-39C9-9C30-FB3A6EEEA20B}"/>
                    </a:ext>
                  </a:extLst>
                </p:cNvPr>
                <p:cNvPicPr/>
                <p:nvPr/>
              </p:nvPicPr>
              <p:blipFill>
                <a:blip r:embed="rId153"/>
                <a:stretch>
                  <a:fillRect/>
                </a:stretch>
              </p:blipFill>
              <p:spPr>
                <a:xfrm>
                  <a:off x="5346800" y="5956210"/>
                  <a:ext cx="66240" cy="5767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88" name="Ink 87">
                  <a:extLst>
                    <a:ext uri="{FF2B5EF4-FFF2-40B4-BE49-F238E27FC236}">
                      <a16:creationId xmlns:a16="http://schemas.microsoft.com/office/drawing/2014/main" id="{701C7847-E985-EDB3-CBC1-D1736C2C6116}"/>
                    </a:ext>
                  </a:extLst>
                </p14:cNvPr>
                <p14:cNvContentPartPr/>
                <p14:nvPr/>
              </p14:nvContentPartPr>
              <p14:xfrm>
                <a:off x="5854400" y="5111650"/>
                <a:ext cx="61560" cy="353880"/>
              </p14:xfrm>
            </p:contentPart>
          </mc:Choice>
          <mc:Fallback>
            <p:pic>
              <p:nvPicPr>
                <p:cNvPr id="88" name="Ink 87">
                  <a:extLst>
                    <a:ext uri="{FF2B5EF4-FFF2-40B4-BE49-F238E27FC236}">
                      <a16:creationId xmlns:a16="http://schemas.microsoft.com/office/drawing/2014/main" id="{701C7847-E985-EDB3-CBC1-D1736C2C6116}"/>
                    </a:ext>
                  </a:extLst>
                </p:cNvPr>
                <p:cNvPicPr/>
                <p:nvPr/>
              </p:nvPicPr>
              <p:blipFill>
                <a:blip r:embed="rId155"/>
                <a:stretch>
                  <a:fillRect/>
                </a:stretch>
              </p:blipFill>
              <p:spPr>
                <a:xfrm>
                  <a:off x="5848280" y="5105530"/>
                  <a:ext cx="73800" cy="3661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89" name="Ink 88">
                  <a:extLst>
                    <a:ext uri="{FF2B5EF4-FFF2-40B4-BE49-F238E27FC236}">
                      <a16:creationId xmlns:a16="http://schemas.microsoft.com/office/drawing/2014/main" id="{D3522420-77B8-99D1-6958-6200BAACF046}"/>
                    </a:ext>
                  </a:extLst>
                </p14:cNvPr>
                <p14:cNvContentPartPr/>
                <p14:nvPr/>
              </p14:nvContentPartPr>
              <p14:xfrm>
                <a:off x="6033680" y="4673170"/>
                <a:ext cx="100080" cy="393120"/>
              </p14:xfrm>
            </p:contentPart>
          </mc:Choice>
          <mc:Fallback>
            <p:pic>
              <p:nvPicPr>
                <p:cNvPr id="89" name="Ink 88">
                  <a:extLst>
                    <a:ext uri="{FF2B5EF4-FFF2-40B4-BE49-F238E27FC236}">
                      <a16:creationId xmlns:a16="http://schemas.microsoft.com/office/drawing/2014/main" id="{D3522420-77B8-99D1-6958-6200BAACF046}"/>
                    </a:ext>
                  </a:extLst>
                </p:cNvPr>
                <p:cNvPicPr/>
                <p:nvPr/>
              </p:nvPicPr>
              <p:blipFill>
                <a:blip r:embed="rId157"/>
                <a:stretch>
                  <a:fillRect/>
                </a:stretch>
              </p:blipFill>
              <p:spPr>
                <a:xfrm>
                  <a:off x="6027560" y="4667050"/>
                  <a:ext cx="112320" cy="4053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1" name="Ink 100">
                  <a:extLst>
                    <a:ext uri="{FF2B5EF4-FFF2-40B4-BE49-F238E27FC236}">
                      <a16:creationId xmlns:a16="http://schemas.microsoft.com/office/drawing/2014/main" id="{42EB72F3-19F7-BF2D-4F26-1EA043D1983A}"/>
                    </a:ext>
                  </a:extLst>
                </p14:cNvPr>
                <p14:cNvContentPartPr/>
                <p14:nvPr/>
              </p14:nvContentPartPr>
              <p14:xfrm>
                <a:off x="6211880" y="5312890"/>
                <a:ext cx="233640" cy="534600"/>
              </p14:xfrm>
            </p:contentPart>
          </mc:Choice>
          <mc:Fallback>
            <p:pic>
              <p:nvPicPr>
                <p:cNvPr id="101" name="Ink 100">
                  <a:extLst>
                    <a:ext uri="{FF2B5EF4-FFF2-40B4-BE49-F238E27FC236}">
                      <a16:creationId xmlns:a16="http://schemas.microsoft.com/office/drawing/2014/main" id="{42EB72F3-19F7-BF2D-4F26-1EA043D1983A}"/>
                    </a:ext>
                  </a:extLst>
                </p:cNvPr>
                <p:cNvPicPr/>
                <p:nvPr/>
              </p:nvPicPr>
              <p:blipFill>
                <a:blip r:embed="rId159"/>
                <a:stretch>
                  <a:fillRect/>
                </a:stretch>
              </p:blipFill>
              <p:spPr>
                <a:xfrm>
                  <a:off x="6205760" y="5306770"/>
                  <a:ext cx="245880" cy="5468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2" name="Ink 101">
                  <a:extLst>
                    <a:ext uri="{FF2B5EF4-FFF2-40B4-BE49-F238E27FC236}">
                      <a16:creationId xmlns:a16="http://schemas.microsoft.com/office/drawing/2014/main" id="{747C326A-4DCD-676E-4F1F-457EA6E31DAA}"/>
                    </a:ext>
                  </a:extLst>
                </p14:cNvPr>
                <p14:cNvContentPartPr/>
                <p14:nvPr/>
              </p14:nvContentPartPr>
              <p14:xfrm>
                <a:off x="6107840" y="5416210"/>
                <a:ext cx="71280" cy="457200"/>
              </p14:xfrm>
            </p:contentPart>
          </mc:Choice>
          <mc:Fallback>
            <p:pic>
              <p:nvPicPr>
                <p:cNvPr id="102" name="Ink 101">
                  <a:extLst>
                    <a:ext uri="{FF2B5EF4-FFF2-40B4-BE49-F238E27FC236}">
                      <a16:creationId xmlns:a16="http://schemas.microsoft.com/office/drawing/2014/main" id="{747C326A-4DCD-676E-4F1F-457EA6E31DAA}"/>
                    </a:ext>
                  </a:extLst>
                </p:cNvPr>
                <p:cNvPicPr/>
                <p:nvPr/>
              </p:nvPicPr>
              <p:blipFill>
                <a:blip r:embed="rId161"/>
                <a:stretch>
                  <a:fillRect/>
                </a:stretch>
              </p:blipFill>
              <p:spPr>
                <a:xfrm>
                  <a:off x="6101720" y="5410090"/>
                  <a:ext cx="83520" cy="4694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3" name="Ink 102">
                  <a:extLst>
                    <a:ext uri="{FF2B5EF4-FFF2-40B4-BE49-F238E27FC236}">
                      <a16:creationId xmlns:a16="http://schemas.microsoft.com/office/drawing/2014/main" id="{9CE65086-9AD2-0623-C85D-F2A6CB42F9BA}"/>
                    </a:ext>
                  </a:extLst>
                </p14:cNvPr>
                <p14:cNvContentPartPr/>
                <p14:nvPr/>
              </p14:nvContentPartPr>
              <p14:xfrm>
                <a:off x="6076160" y="5403610"/>
                <a:ext cx="103680" cy="100440"/>
              </p14:xfrm>
            </p:contentPart>
          </mc:Choice>
          <mc:Fallback>
            <p:pic>
              <p:nvPicPr>
                <p:cNvPr id="103" name="Ink 102">
                  <a:extLst>
                    <a:ext uri="{FF2B5EF4-FFF2-40B4-BE49-F238E27FC236}">
                      <a16:creationId xmlns:a16="http://schemas.microsoft.com/office/drawing/2014/main" id="{9CE65086-9AD2-0623-C85D-F2A6CB42F9BA}"/>
                    </a:ext>
                  </a:extLst>
                </p:cNvPr>
                <p:cNvPicPr/>
                <p:nvPr/>
              </p:nvPicPr>
              <p:blipFill>
                <a:blip r:embed="rId163"/>
                <a:stretch>
                  <a:fillRect/>
                </a:stretch>
              </p:blipFill>
              <p:spPr>
                <a:xfrm>
                  <a:off x="6070040" y="5397490"/>
                  <a:ext cx="1159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5" name="Ink 104">
                  <a:extLst>
                    <a:ext uri="{FF2B5EF4-FFF2-40B4-BE49-F238E27FC236}">
                      <a16:creationId xmlns:a16="http://schemas.microsoft.com/office/drawing/2014/main" id="{AE1D9FDE-3628-8F84-1FB0-9A5BBE3EC0F2}"/>
                    </a:ext>
                  </a:extLst>
                </p14:cNvPr>
                <p14:cNvContentPartPr/>
                <p14:nvPr/>
              </p14:nvContentPartPr>
              <p14:xfrm>
                <a:off x="6375680" y="5295610"/>
                <a:ext cx="125280" cy="123480"/>
              </p14:xfrm>
            </p:contentPart>
          </mc:Choice>
          <mc:Fallback>
            <p:pic>
              <p:nvPicPr>
                <p:cNvPr id="105" name="Ink 104">
                  <a:extLst>
                    <a:ext uri="{FF2B5EF4-FFF2-40B4-BE49-F238E27FC236}">
                      <a16:creationId xmlns:a16="http://schemas.microsoft.com/office/drawing/2014/main" id="{AE1D9FDE-3628-8F84-1FB0-9A5BBE3EC0F2}"/>
                    </a:ext>
                  </a:extLst>
                </p:cNvPr>
                <p:cNvPicPr/>
                <p:nvPr/>
              </p:nvPicPr>
              <p:blipFill>
                <a:blip r:embed="rId165"/>
                <a:stretch>
                  <a:fillRect/>
                </a:stretch>
              </p:blipFill>
              <p:spPr>
                <a:xfrm>
                  <a:off x="6369560" y="5289490"/>
                  <a:ext cx="13752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8" name="Ink 107">
                  <a:extLst>
                    <a:ext uri="{FF2B5EF4-FFF2-40B4-BE49-F238E27FC236}">
                      <a16:creationId xmlns:a16="http://schemas.microsoft.com/office/drawing/2014/main" id="{278E8E8B-2FB6-CEA8-A7AD-6E0C312C7698}"/>
                    </a:ext>
                  </a:extLst>
                </p14:cNvPr>
                <p14:cNvContentPartPr/>
                <p14:nvPr/>
              </p14:nvContentPartPr>
              <p14:xfrm>
                <a:off x="6063920" y="5168530"/>
                <a:ext cx="148320" cy="244080"/>
              </p14:xfrm>
            </p:contentPart>
          </mc:Choice>
          <mc:Fallback>
            <p:pic>
              <p:nvPicPr>
                <p:cNvPr id="108" name="Ink 107">
                  <a:extLst>
                    <a:ext uri="{FF2B5EF4-FFF2-40B4-BE49-F238E27FC236}">
                      <a16:creationId xmlns:a16="http://schemas.microsoft.com/office/drawing/2014/main" id="{278E8E8B-2FB6-CEA8-A7AD-6E0C312C7698}"/>
                    </a:ext>
                  </a:extLst>
                </p:cNvPr>
                <p:cNvPicPr/>
                <p:nvPr/>
              </p:nvPicPr>
              <p:blipFill>
                <a:blip r:embed="rId167"/>
                <a:stretch>
                  <a:fillRect/>
                </a:stretch>
              </p:blipFill>
              <p:spPr>
                <a:xfrm>
                  <a:off x="6057800" y="5162410"/>
                  <a:ext cx="16056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10" name="Ink 109">
                  <a:extLst>
                    <a:ext uri="{FF2B5EF4-FFF2-40B4-BE49-F238E27FC236}">
                      <a16:creationId xmlns:a16="http://schemas.microsoft.com/office/drawing/2014/main" id="{9284BA75-D407-B1C4-336C-09683A3AEEA8}"/>
                    </a:ext>
                  </a:extLst>
                </p14:cNvPr>
                <p14:cNvContentPartPr/>
                <p14:nvPr/>
              </p14:nvContentPartPr>
              <p14:xfrm>
                <a:off x="6426080" y="5149450"/>
                <a:ext cx="66240" cy="142200"/>
              </p14:xfrm>
            </p:contentPart>
          </mc:Choice>
          <mc:Fallback>
            <p:pic>
              <p:nvPicPr>
                <p:cNvPr id="110" name="Ink 109">
                  <a:extLst>
                    <a:ext uri="{FF2B5EF4-FFF2-40B4-BE49-F238E27FC236}">
                      <a16:creationId xmlns:a16="http://schemas.microsoft.com/office/drawing/2014/main" id="{9284BA75-D407-B1C4-336C-09683A3AEEA8}"/>
                    </a:ext>
                  </a:extLst>
                </p:cNvPr>
                <p:cNvPicPr/>
                <p:nvPr/>
              </p:nvPicPr>
              <p:blipFill>
                <a:blip r:embed="rId169"/>
                <a:stretch>
                  <a:fillRect/>
                </a:stretch>
              </p:blipFill>
              <p:spPr>
                <a:xfrm>
                  <a:off x="6419960" y="5143330"/>
                  <a:ext cx="7848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11" name="Ink 110">
                  <a:extLst>
                    <a:ext uri="{FF2B5EF4-FFF2-40B4-BE49-F238E27FC236}">
                      <a16:creationId xmlns:a16="http://schemas.microsoft.com/office/drawing/2014/main" id="{B07C0091-896C-F831-0262-C00A388CCA23}"/>
                    </a:ext>
                  </a:extLst>
                </p14:cNvPr>
                <p14:cNvContentPartPr/>
                <p14:nvPr/>
              </p14:nvContentPartPr>
              <p14:xfrm>
                <a:off x="6506720" y="5165290"/>
                <a:ext cx="97200" cy="164880"/>
              </p14:xfrm>
            </p:contentPart>
          </mc:Choice>
          <mc:Fallback>
            <p:pic>
              <p:nvPicPr>
                <p:cNvPr id="111" name="Ink 110">
                  <a:extLst>
                    <a:ext uri="{FF2B5EF4-FFF2-40B4-BE49-F238E27FC236}">
                      <a16:creationId xmlns:a16="http://schemas.microsoft.com/office/drawing/2014/main" id="{B07C0091-896C-F831-0262-C00A388CCA23}"/>
                    </a:ext>
                  </a:extLst>
                </p:cNvPr>
                <p:cNvPicPr/>
                <p:nvPr/>
              </p:nvPicPr>
              <p:blipFill>
                <a:blip r:embed="rId171"/>
                <a:stretch>
                  <a:fillRect/>
                </a:stretch>
              </p:blipFill>
              <p:spPr>
                <a:xfrm>
                  <a:off x="6500600" y="5159170"/>
                  <a:ext cx="10944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15" name="Ink 114">
                  <a:extLst>
                    <a:ext uri="{FF2B5EF4-FFF2-40B4-BE49-F238E27FC236}">
                      <a16:creationId xmlns:a16="http://schemas.microsoft.com/office/drawing/2014/main" id="{042FDEE1-209D-4609-0013-72D56D650BAA}"/>
                    </a:ext>
                  </a:extLst>
                </p14:cNvPr>
                <p14:cNvContentPartPr/>
                <p14:nvPr/>
              </p14:nvContentPartPr>
              <p14:xfrm>
                <a:off x="6725600" y="5886010"/>
                <a:ext cx="56520" cy="42840"/>
              </p14:xfrm>
            </p:contentPart>
          </mc:Choice>
          <mc:Fallback>
            <p:pic>
              <p:nvPicPr>
                <p:cNvPr id="115" name="Ink 114">
                  <a:extLst>
                    <a:ext uri="{FF2B5EF4-FFF2-40B4-BE49-F238E27FC236}">
                      <a16:creationId xmlns:a16="http://schemas.microsoft.com/office/drawing/2014/main" id="{042FDEE1-209D-4609-0013-72D56D650BAA}"/>
                    </a:ext>
                  </a:extLst>
                </p:cNvPr>
                <p:cNvPicPr/>
                <p:nvPr/>
              </p:nvPicPr>
              <p:blipFill>
                <a:blip r:embed="rId173"/>
                <a:stretch>
                  <a:fillRect/>
                </a:stretch>
              </p:blipFill>
              <p:spPr>
                <a:xfrm>
                  <a:off x="6719480" y="5879890"/>
                  <a:ext cx="6876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16" name="Ink 115">
                  <a:extLst>
                    <a:ext uri="{FF2B5EF4-FFF2-40B4-BE49-F238E27FC236}">
                      <a16:creationId xmlns:a16="http://schemas.microsoft.com/office/drawing/2014/main" id="{A8600C86-BD3E-9417-9936-BE8F64E53C5F}"/>
                    </a:ext>
                  </a:extLst>
                </p14:cNvPr>
                <p14:cNvContentPartPr/>
                <p14:nvPr/>
              </p14:nvContentPartPr>
              <p14:xfrm>
                <a:off x="6349760" y="5613130"/>
                <a:ext cx="109800" cy="313560"/>
              </p14:xfrm>
            </p:contentPart>
          </mc:Choice>
          <mc:Fallback>
            <p:pic>
              <p:nvPicPr>
                <p:cNvPr id="116" name="Ink 115">
                  <a:extLst>
                    <a:ext uri="{FF2B5EF4-FFF2-40B4-BE49-F238E27FC236}">
                      <a16:creationId xmlns:a16="http://schemas.microsoft.com/office/drawing/2014/main" id="{A8600C86-BD3E-9417-9936-BE8F64E53C5F}"/>
                    </a:ext>
                  </a:extLst>
                </p:cNvPr>
                <p:cNvPicPr/>
                <p:nvPr/>
              </p:nvPicPr>
              <p:blipFill>
                <a:blip r:embed="rId175"/>
                <a:stretch>
                  <a:fillRect/>
                </a:stretch>
              </p:blipFill>
              <p:spPr>
                <a:xfrm>
                  <a:off x="6343640" y="5607010"/>
                  <a:ext cx="12204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17" name="Ink 116">
                  <a:extLst>
                    <a:ext uri="{FF2B5EF4-FFF2-40B4-BE49-F238E27FC236}">
                      <a16:creationId xmlns:a16="http://schemas.microsoft.com/office/drawing/2014/main" id="{21495E04-912A-02C8-5A3F-8552887F43E8}"/>
                    </a:ext>
                  </a:extLst>
                </p14:cNvPr>
                <p14:cNvContentPartPr/>
                <p14:nvPr/>
              </p14:nvContentPartPr>
              <p14:xfrm>
                <a:off x="6316640" y="5699890"/>
                <a:ext cx="79920" cy="97560"/>
              </p14:xfrm>
            </p:contentPart>
          </mc:Choice>
          <mc:Fallback>
            <p:pic>
              <p:nvPicPr>
                <p:cNvPr id="117" name="Ink 116">
                  <a:extLst>
                    <a:ext uri="{FF2B5EF4-FFF2-40B4-BE49-F238E27FC236}">
                      <a16:creationId xmlns:a16="http://schemas.microsoft.com/office/drawing/2014/main" id="{21495E04-912A-02C8-5A3F-8552887F43E8}"/>
                    </a:ext>
                  </a:extLst>
                </p:cNvPr>
                <p:cNvPicPr/>
                <p:nvPr/>
              </p:nvPicPr>
              <p:blipFill>
                <a:blip r:embed="rId177"/>
                <a:stretch>
                  <a:fillRect/>
                </a:stretch>
              </p:blipFill>
              <p:spPr>
                <a:xfrm>
                  <a:off x="6310520" y="5693770"/>
                  <a:ext cx="9216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19" name="Ink 118">
                  <a:extLst>
                    <a:ext uri="{FF2B5EF4-FFF2-40B4-BE49-F238E27FC236}">
                      <a16:creationId xmlns:a16="http://schemas.microsoft.com/office/drawing/2014/main" id="{5819802F-5D4F-16F9-50F5-26E902FCEBF8}"/>
                    </a:ext>
                  </a:extLst>
                </p14:cNvPr>
                <p14:cNvContentPartPr/>
                <p14:nvPr/>
              </p14:nvContentPartPr>
              <p14:xfrm>
                <a:off x="6331760" y="5740210"/>
                <a:ext cx="62640" cy="9000"/>
              </p14:xfrm>
            </p:contentPart>
          </mc:Choice>
          <mc:Fallback>
            <p:pic>
              <p:nvPicPr>
                <p:cNvPr id="119" name="Ink 118">
                  <a:extLst>
                    <a:ext uri="{FF2B5EF4-FFF2-40B4-BE49-F238E27FC236}">
                      <a16:creationId xmlns:a16="http://schemas.microsoft.com/office/drawing/2014/main" id="{5819802F-5D4F-16F9-50F5-26E902FCEBF8}"/>
                    </a:ext>
                  </a:extLst>
                </p:cNvPr>
                <p:cNvPicPr/>
                <p:nvPr/>
              </p:nvPicPr>
              <p:blipFill>
                <a:blip r:embed="rId179"/>
                <a:stretch>
                  <a:fillRect/>
                </a:stretch>
              </p:blipFill>
              <p:spPr>
                <a:xfrm>
                  <a:off x="6325640" y="5734090"/>
                  <a:ext cx="748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64" name="Ink 163">
                  <a:extLst>
                    <a:ext uri="{FF2B5EF4-FFF2-40B4-BE49-F238E27FC236}">
                      <a16:creationId xmlns:a16="http://schemas.microsoft.com/office/drawing/2014/main" id="{17A90DC7-0F99-36F2-FA9A-38B5B5D8A801}"/>
                    </a:ext>
                  </a:extLst>
                </p14:cNvPr>
                <p14:cNvContentPartPr/>
                <p14:nvPr/>
              </p14:nvContentPartPr>
              <p14:xfrm>
                <a:off x="5592680" y="3993850"/>
                <a:ext cx="649440" cy="356400"/>
              </p14:xfrm>
            </p:contentPart>
          </mc:Choice>
          <mc:Fallback>
            <p:pic>
              <p:nvPicPr>
                <p:cNvPr id="164" name="Ink 163">
                  <a:extLst>
                    <a:ext uri="{FF2B5EF4-FFF2-40B4-BE49-F238E27FC236}">
                      <a16:creationId xmlns:a16="http://schemas.microsoft.com/office/drawing/2014/main" id="{17A90DC7-0F99-36F2-FA9A-38B5B5D8A801}"/>
                    </a:ext>
                  </a:extLst>
                </p:cNvPr>
                <p:cNvPicPr/>
                <p:nvPr/>
              </p:nvPicPr>
              <p:blipFill>
                <a:blip r:embed="rId181"/>
                <a:stretch>
                  <a:fillRect/>
                </a:stretch>
              </p:blipFill>
              <p:spPr>
                <a:xfrm>
                  <a:off x="5586560" y="3987730"/>
                  <a:ext cx="66168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66" name="Ink 165">
                  <a:extLst>
                    <a:ext uri="{FF2B5EF4-FFF2-40B4-BE49-F238E27FC236}">
                      <a16:creationId xmlns:a16="http://schemas.microsoft.com/office/drawing/2014/main" id="{E7D13DFD-7BE4-7EB7-76AD-E920BDE32B92}"/>
                    </a:ext>
                  </a:extLst>
                </p14:cNvPr>
                <p14:cNvContentPartPr/>
                <p14:nvPr/>
              </p14:nvContentPartPr>
              <p14:xfrm>
                <a:off x="4674320" y="6184450"/>
                <a:ext cx="609120" cy="313560"/>
              </p14:xfrm>
            </p:contentPart>
          </mc:Choice>
          <mc:Fallback>
            <p:pic>
              <p:nvPicPr>
                <p:cNvPr id="166" name="Ink 165">
                  <a:extLst>
                    <a:ext uri="{FF2B5EF4-FFF2-40B4-BE49-F238E27FC236}">
                      <a16:creationId xmlns:a16="http://schemas.microsoft.com/office/drawing/2014/main" id="{E7D13DFD-7BE4-7EB7-76AD-E920BDE32B92}"/>
                    </a:ext>
                  </a:extLst>
                </p:cNvPr>
                <p:cNvPicPr/>
                <p:nvPr/>
              </p:nvPicPr>
              <p:blipFill>
                <a:blip r:embed="rId183"/>
                <a:stretch>
                  <a:fillRect/>
                </a:stretch>
              </p:blipFill>
              <p:spPr>
                <a:xfrm>
                  <a:off x="4668200" y="6178330"/>
                  <a:ext cx="62136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68" name="Ink 167">
                  <a:extLst>
                    <a:ext uri="{FF2B5EF4-FFF2-40B4-BE49-F238E27FC236}">
                      <a16:creationId xmlns:a16="http://schemas.microsoft.com/office/drawing/2014/main" id="{613AEAEA-71B5-4B91-EA2A-4AC63598E453}"/>
                    </a:ext>
                  </a:extLst>
                </p14:cNvPr>
                <p14:cNvContentPartPr/>
                <p14:nvPr/>
              </p14:nvContentPartPr>
              <p14:xfrm>
                <a:off x="5552360" y="4353130"/>
                <a:ext cx="23040" cy="100440"/>
              </p14:xfrm>
            </p:contentPart>
          </mc:Choice>
          <mc:Fallback>
            <p:pic>
              <p:nvPicPr>
                <p:cNvPr id="168" name="Ink 167">
                  <a:extLst>
                    <a:ext uri="{FF2B5EF4-FFF2-40B4-BE49-F238E27FC236}">
                      <a16:creationId xmlns:a16="http://schemas.microsoft.com/office/drawing/2014/main" id="{613AEAEA-71B5-4B91-EA2A-4AC63598E453}"/>
                    </a:ext>
                  </a:extLst>
                </p:cNvPr>
                <p:cNvPicPr/>
                <p:nvPr/>
              </p:nvPicPr>
              <p:blipFill>
                <a:blip r:embed="rId185"/>
                <a:stretch>
                  <a:fillRect/>
                </a:stretch>
              </p:blipFill>
              <p:spPr>
                <a:xfrm>
                  <a:off x="5546240" y="4347010"/>
                  <a:ext cx="3528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69" name="Ink 168">
                  <a:extLst>
                    <a:ext uri="{FF2B5EF4-FFF2-40B4-BE49-F238E27FC236}">
                      <a16:creationId xmlns:a16="http://schemas.microsoft.com/office/drawing/2014/main" id="{AF220315-2751-9391-A34F-66C9CA7B300E}"/>
                    </a:ext>
                  </a:extLst>
                </p14:cNvPr>
                <p14:cNvContentPartPr/>
                <p14:nvPr/>
              </p14:nvContentPartPr>
              <p14:xfrm>
                <a:off x="5333840" y="4666690"/>
                <a:ext cx="191160" cy="647640"/>
              </p14:xfrm>
            </p:contentPart>
          </mc:Choice>
          <mc:Fallback>
            <p:pic>
              <p:nvPicPr>
                <p:cNvPr id="169" name="Ink 168">
                  <a:extLst>
                    <a:ext uri="{FF2B5EF4-FFF2-40B4-BE49-F238E27FC236}">
                      <a16:creationId xmlns:a16="http://schemas.microsoft.com/office/drawing/2014/main" id="{AF220315-2751-9391-A34F-66C9CA7B300E}"/>
                    </a:ext>
                  </a:extLst>
                </p:cNvPr>
                <p:cNvPicPr/>
                <p:nvPr/>
              </p:nvPicPr>
              <p:blipFill>
                <a:blip r:embed="rId187"/>
                <a:stretch>
                  <a:fillRect/>
                </a:stretch>
              </p:blipFill>
              <p:spPr>
                <a:xfrm>
                  <a:off x="5327720" y="4660570"/>
                  <a:ext cx="203400" cy="65988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70" name="Ink 169">
                  <a:extLst>
                    <a:ext uri="{FF2B5EF4-FFF2-40B4-BE49-F238E27FC236}">
                      <a16:creationId xmlns:a16="http://schemas.microsoft.com/office/drawing/2014/main" id="{AF3CD496-EC1C-7D6C-A541-174C4811D8D3}"/>
                    </a:ext>
                  </a:extLst>
                </p14:cNvPr>
                <p14:cNvContentPartPr/>
                <p14:nvPr/>
              </p14:nvContentPartPr>
              <p14:xfrm>
                <a:off x="4756400" y="5384530"/>
                <a:ext cx="564840" cy="1111680"/>
              </p14:xfrm>
            </p:contentPart>
          </mc:Choice>
          <mc:Fallback>
            <p:pic>
              <p:nvPicPr>
                <p:cNvPr id="170" name="Ink 169">
                  <a:extLst>
                    <a:ext uri="{FF2B5EF4-FFF2-40B4-BE49-F238E27FC236}">
                      <a16:creationId xmlns:a16="http://schemas.microsoft.com/office/drawing/2014/main" id="{AF3CD496-EC1C-7D6C-A541-174C4811D8D3}"/>
                    </a:ext>
                  </a:extLst>
                </p:cNvPr>
                <p:cNvPicPr/>
                <p:nvPr/>
              </p:nvPicPr>
              <p:blipFill>
                <a:blip r:embed="rId189"/>
                <a:stretch>
                  <a:fillRect/>
                </a:stretch>
              </p:blipFill>
              <p:spPr>
                <a:xfrm>
                  <a:off x="4750280" y="5378410"/>
                  <a:ext cx="577080" cy="1123920"/>
                </a:xfrm>
                <a:prstGeom prst="rect">
                  <a:avLst/>
                </a:prstGeom>
              </p:spPr>
            </p:pic>
          </mc:Fallback>
        </mc:AlternateContent>
      </p:grpSp>
      <p:grpSp>
        <p:nvGrpSpPr>
          <p:cNvPr id="186" name="Group 185">
            <a:extLst>
              <a:ext uri="{FF2B5EF4-FFF2-40B4-BE49-F238E27FC236}">
                <a16:creationId xmlns:a16="http://schemas.microsoft.com/office/drawing/2014/main" id="{C29583F3-E39A-31B7-D81E-2C28E2452FC8}"/>
              </a:ext>
            </a:extLst>
          </p:cNvPr>
          <p:cNvGrpSpPr/>
          <p:nvPr/>
        </p:nvGrpSpPr>
        <p:grpSpPr>
          <a:xfrm>
            <a:off x="4652000" y="4194010"/>
            <a:ext cx="231480" cy="486360"/>
            <a:chOff x="4652000" y="4194010"/>
            <a:chExt cx="231480" cy="486360"/>
          </a:xfrm>
        </p:grpSpPr>
        <mc:AlternateContent xmlns:mc="http://schemas.openxmlformats.org/markup-compatibility/2006">
          <mc:Choice xmlns:p14="http://schemas.microsoft.com/office/powerpoint/2010/main" Requires="p14">
            <p:contentPart p14:bwMode="auto" r:id="rId190">
              <p14:nvContentPartPr>
                <p14:cNvPr id="172" name="Ink 171">
                  <a:extLst>
                    <a:ext uri="{FF2B5EF4-FFF2-40B4-BE49-F238E27FC236}">
                      <a16:creationId xmlns:a16="http://schemas.microsoft.com/office/drawing/2014/main" id="{CF6467ED-7694-AA30-6C0A-EAB144BF66A0}"/>
                    </a:ext>
                  </a:extLst>
                </p14:cNvPr>
                <p14:cNvContentPartPr/>
                <p14:nvPr/>
              </p14:nvContentPartPr>
              <p14:xfrm>
                <a:off x="4652000" y="4214530"/>
                <a:ext cx="40680" cy="46080"/>
              </p14:xfrm>
            </p:contentPart>
          </mc:Choice>
          <mc:Fallback>
            <p:pic>
              <p:nvPicPr>
                <p:cNvPr id="172" name="Ink 171">
                  <a:extLst>
                    <a:ext uri="{FF2B5EF4-FFF2-40B4-BE49-F238E27FC236}">
                      <a16:creationId xmlns:a16="http://schemas.microsoft.com/office/drawing/2014/main" id="{CF6467ED-7694-AA30-6C0A-EAB144BF66A0}"/>
                    </a:ext>
                  </a:extLst>
                </p:cNvPr>
                <p:cNvPicPr/>
                <p:nvPr/>
              </p:nvPicPr>
              <p:blipFill>
                <a:blip r:embed="rId191"/>
                <a:stretch>
                  <a:fillRect/>
                </a:stretch>
              </p:blipFill>
              <p:spPr>
                <a:xfrm>
                  <a:off x="4645880" y="4208410"/>
                  <a:ext cx="529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73" name="Ink 172">
                  <a:extLst>
                    <a:ext uri="{FF2B5EF4-FFF2-40B4-BE49-F238E27FC236}">
                      <a16:creationId xmlns:a16="http://schemas.microsoft.com/office/drawing/2014/main" id="{DA0FB5BF-8201-A7F0-3C07-D6E8D156BD1A}"/>
                    </a:ext>
                  </a:extLst>
                </p14:cNvPr>
                <p14:cNvContentPartPr/>
                <p14:nvPr/>
              </p14:nvContentPartPr>
              <p14:xfrm>
                <a:off x="4726880" y="4194010"/>
                <a:ext cx="36000" cy="35280"/>
              </p14:xfrm>
            </p:contentPart>
          </mc:Choice>
          <mc:Fallback>
            <p:pic>
              <p:nvPicPr>
                <p:cNvPr id="173" name="Ink 172">
                  <a:extLst>
                    <a:ext uri="{FF2B5EF4-FFF2-40B4-BE49-F238E27FC236}">
                      <a16:creationId xmlns:a16="http://schemas.microsoft.com/office/drawing/2014/main" id="{DA0FB5BF-8201-A7F0-3C07-D6E8D156BD1A}"/>
                    </a:ext>
                  </a:extLst>
                </p:cNvPr>
                <p:cNvPicPr/>
                <p:nvPr/>
              </p:nvPicPr>
              <p:blipFill>
                <a:blip r:embed="rId193"/>
                <a:stretch>
                  <a:fillRect/>
                </a:stretch>
              </p:blipFill>
              <p:spPr>
                <a:xfrm>
                  <a:off x="4720760" y="4187890"/>
                  <a:ext cx="4824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74" name="Ink 173">
                  <a:extLst>
                    <a:ext uri="{FF2B5EF4-FFF2-40B4-BE49-F238E27FC236}">
                      <a16:creationId xmlns:a16="http://schemas.microsoft.com/office/drawing/2014/main" id="{069B1225-6536-BB50-A832-000F375ACECA}"/>
                    </a:ext>
                  </a:extLst>
                </p14:cNvPr>
                <p14:cNvContentPartPr/>
                <p14:nvPr/>
              </p14:nvContentPartPr>
              <p14:xfrm>
                <a:off x="4661720" y="4367530"/>
                <a:ext cx="51480" cy="32400"/>
              </p14:xfrm>
            </p:contentPart>
          </mc:Choice>
          <mc:Fallback>
            <p:pic>
              <p:nvPicPr>
                <p:cNvPr id="174" name="Ink 173">
                  <a:extLst>
                    <a:ext uri="{FF2B5EF4-FFF2-40B4-BE49-F238E27FC236}">
                      <a16:creationId xmlns:a16="http://schemas.microsoft.com/office/drawing/2014/main" id="{069B1225-6536-BB50-A832-000F375ACECA}"/>
                    </a:ext>
                  </a:extLst>
                </p:cNvPr>
                <p:cNvPicPr/>
                <p:nvPr/>
              </p:nvPicPr>
              <p:blipFill>
                <a:blip r:embed="rId195"/>
                <a:stretch>
                  <a:fillRect/>
                </a:stretch>
              </p:blipFill>
              <p:spPr>
                <a:xfrm>
                  <a:off x="4655600" y="4361410"/>
                  <a:ext cx="6372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75" name="Ink 174">
                  <a:extLst>
                    <a:ext uri="{FF2B5EF4-FFF2-40B4-BE49-F238E27FC236}">
                      <a16:creationId xmlns:a16="http://schemas.microsoft.com/office/drawing/2014/main" id="{D458B48D-0866-D36C-2268-21F7654ABE79}"/>
                    </a:ext>
                  </a:extLst>
                </p14:cNvPr>
                <p14:cNvContentPartPr/>
                <p14:nvPr/>
              </p14:nvContentPartPr>
              <p14:xfrm>
                <a:off x="4774040" y="4341250"/>
                <a:ext cx="49680" cy="50400"/>
              </p14:xfrm>
            </p:contentPart>
          </mc:Choice>
          <mc:Fallback>
            <p:pic>
              <p:nvPicPr>
                <p:cNvPr id="175" name="Ink 174">
                  <a:extLst>
                    <a:ext uri="{FF2B5EF4-FFF2-40B4-BE49-F238E27FC236}">
                      <a16:creationId xmlns:a16="http://schemas.microsoft.com/office/drawing/2014/main" id="{D458B48D-0866-D36C-2268-21F7654ABE79}"/>
                    </a:ext>
                  </a:extLst>
                </p:cNvPr>
                <p:cNvPicPr/>
                <p:nvPr/>
              </p:nvPicPr>
              <p:blipFill>
                <a:blip r:embed="rId197"/>
                <a:stretch>
                  <a:fillRect/>
                </a:stretch>
              </p:blipFill>
              <p:spPr>
                <a:xfrm>
                  <a:off x="4767920" y="4335130"/>
                  <a:ext cx="619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77" name="Ink 176">
                  <a:extLst>
                    <a:ext uri="{FF2B5EF4-FFF2-40B4-BE49-F238E27FC236}">
                      <a16:creationId xmlns:a16="http://schemas.microsoft.com/office/drawing/2014/main" id="{CF2FB537-32A3-52BD-F37B-C3ACF67D1B70}"/>
                    </a:ext>
                  </a:extLst>
                </p14:cNvPr>
                <p14:cNvContentPartPr/>
                <p14:nvPr/>
              </p14:nvContentPartPr>
              <p14:xfrm>
                <a:off x="4729400" y="4588570"/>
                <a:ext cx="39960" cy="72720"/>
              </p14:xfrm>
            </p:contentPart>
          </mc:Choice>
          <mc:Fallback>
            <p:pic>
              <p:nvPicPr>
                <p:cNvPr id="177" name="Ink 176">
                  <a:extLst>
                    <a:ext uri="{FF2B5EF4-FFF2-40B4-BE49-F238E27FC236}">
                      <a16:creationId xmlns:a16="http://schemas.microsoft.com/office/drawing/2014/main" id="{CF2FB537-32A3-52BD-F37B-C3ACF67D1B70}"/>
                    </a:ext>
                  </a:extLst>
                </p:cNvPr>
                <p:cNvPicPr/>
                <p:nvPr/>
              </p:nvPicPr>
              <p:blipFill>
                <a:blip r:embed="rId199"/>
                <a:stretch>
                  <a:fillRect/>
                </a:stretch>
              </p:blipFill>
              <p:spPr>
                <a:xfrm>
                  <a:off x="4723280" y="4582450"/>
                  <a:ext cx="5220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78" name="Ink 177">
                  <a:extLst>
                    <a:ext uri="{FF2B5EF4-FFF2-40B4-BE49-F238E27FC236}">
                      <a16:creationId xmlns:a16="http://schemas.microsoft.com/office/drawing/2014/main" id="{22DB36C7-7C24-567F-DDC6-C303FCB8C99D}"/>
                    </a:ext>
                  </a:extLst>
                </p14:cNvPr>
                <p14:cNvContentPartPr/>
                <p14:nvPr/>
              </p14:nvContentPartPr>
              <p14:xfrm>
                <a:off x="4832720" y="4584610"/>
                <a:ext cx="50760" cy="38520"/>
              </p14:xfrm>
            </p:contentPart>
          </mc:Choice>
          <mc:Fallback>
            <p:pic>
              <p:nvPicPr>
                <p:cNvPr id="178" name="Ink 177">
                  <a:extLst>
                    <a:ext uri="{FF2B5EF4-FFF2-40B4-BE49-F238E27FC236}">
                      <a16:creationId xmlns:a16="http://schemas.microsoft.com/office/drawing/2014/main" id="{22DB36C7-7C24-567F-DDC6-C303FCB8C99D}"/>
                    </a:ext>
                  </a:extLst>
                </p:cNvPr>
                <p:cNvPicPr/>
                <p:nvPr/>
              </p:nvPicPr>
              <p:blipFill>
                <a:blip r:embed="rId201"/>
                <a:stretch>
                  <a:fillRect/>
                </a:stretch>
              </p:blipFill>
              <p:spPr>
                <a:xfrm>
                  <a:off x="4826600" y="4578490"/>
                  <a:ext cx="6300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80" name="Ink 179">
                  <a:extLst>
                    <a:ext uri="{FF2B5EF4-FFF2-40B4-BE49-F238E27FC236}">
                      <a16:creationId xmlns:a16="http://schemas.microsoft.com/office/drawing/2014/main" id="{3F0FAD4A-57B5-EC6B-1AB4-8FD1E456BC19}"/>
                    </a:ext>
                  </a:extLst>
                </p14:cNvPr>
                <p14:cNvContentPartPr/>
                <p14:nvPr/>
              </p14:nvContentPartPr>
              <p14:xfrm>
                <a:off x="4698800" y="4247650"/>
                <a:ext cx="65520" cy="86040"/>
              </p14:xfrm>
            </p:contentPart>
          </mc:Choice>
          <mc:Fallback>
            <p:pic>
              <p:nvPicPr>
                <p:cNvPr id="180" name="Ink 179">
                  <a:extLst>
                    <a:ext uri="{FF2B5EF4-FFF2-40B4-BE49-F238E27FC236}">
                      <a16:creationId xmlns:a16="http://schemas.microsoft.com/office/drawing/2014/main" id="{3F0FAD4A-57B5-EC6B-1AB4-8FD1E456BC19}"/>
                    </a:ext>
                  </a:extLst>
                </p:cNvPr>
                <p:cNvPicPr/>
                <p:nvPr/>
              </p:nvPicPr>
              <p:blipFill>
                <a:blip r:embed="rId203"/>
                <a:stretch>
                  <a:fillRect/>
                </a:stretch>
              </p:blipFill>
              <p:spPr>
                <a:xfrm>
                  <a:off x="4692680" y="4241530"/>
                  <a:ext cx="777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81" name="Ink 180">
                  <a:extLst>
                    <a:ext uri="{FF2B5EF4-FFF2-40B4-BE49-F238E27FC236}">
                      <a16:creationId xmlns:a16="http://schemas.microsoft.com/office/drawing/2014/main" id="{F76B4AE3-FD15-83C7-80FB-1265DECD3363}"/>
                    </a:ext>
                  </a:extLst>
                </p14:cNvPr>
                <p14:cNvContentPartPr/>
                <p14:nvPr/>
              </p14:nvContentPartPr>
              <p14:xfrm>
                <a:off x="4696640" y="4203370"/>
                <a:ext cx="72360" cy="187560"/>
              </p14:xfrm>
            </p:contentPart>
          </mc:Choice>
          <mc:Fallback>
            <p:pic>
              <p:nvPicPr>
                <p:cNvPr id="181" name="Ink 180">
                  <a:extLst>
                    <a:ext uri="{FF2B5EF4-FFF2-40B4-BE49-F238E27FC236}">
                      <a16:creationId xmlns:a16="http://schemas.microsoft.com/office/drawing/2014/main" id="{F76B4AE3-FD15-83C7-80FB-1265DECD3363}"/>
                    </a:ext>
                  </a:extLst>
                </p:cNvPr>
                <p:cNvPicPr/>
                <p:nvPr/>
              </p:nvPicPr>
              <p:blipFill>
                <a:blip r:embed="rId205"/>
                <a:stretch>
                  <a:fillRect/>
                </a:stretch>
              </p:blipFill>
              <p:spPr>
                <a:xfrm>
                  <a:off x="4690520" y="4197250"/>
                  <a:ext cx="8460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82" name="Ink 181">
                  <a:extLst>
                    <a:ext uri="{FF2B5EF4-FFF2-40B4-BE49-F238E27FC236}">
                      <a16:creationId xmlns:a16="http://schemas.microsoft.com/office/drawing/2014/main" id="{5DC6C838-F9EF-5165-0E0A-F5D01C05D9A7}"/>
                    </a:ext>
                  </a:extLst>
                </p14:cNvPr>
                <p14:cNvContentPartPr/>
                <p14:nvPr/>
              </p14:nvContentPartPr>
              <p14:xfrm>
                <a:off x="4686200" y="4390930"/>
                <a:ext cx="162000" cy="212400"/>
              </p14:xfrm>
            </p:contentPart>
          </mc:Choice>
          <mc:Fallback>
            <p:pic>
              <p:nvPicPr>
                <p:cNvPr id="182" name="Ink 181">
                  <a:extLst>
                    <a:ext uri="{FF2B5EF4-FFF2-40B4-BE49-F238E27FC236}">
                      <a16:creationId xmlns:a16="http://schemas.microsoft.com/office/drawing/2014/main" id="{5DC6C838-F9EF-5165-0E0A-F5D01C05D9A7}"/>
                    </a:ext>
                  </a:extLst>
                </p:cNvPr>
                <p:cNvPicPr/>
                <p:nvPr/>
              </p:nvPicPr>
              <p:blipFill>
                <a:blip r:embed="rId207"/>
                <a:stretch>
                  <a:fillRect/>
                </a:stretch>
              </p:blipFill>
              <p:spPr>
                <a:xfrm>
                  <a:off x="4680080" y="4384810"/>
                  <a:ext cx="17424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84" name="Ink 183">
                  <a:extLst>
                    <a:ext uri="{FF2B5EF4-FFF2-40B4-BE49-F238E27FC236}">
                      <a16:creationId xmlns:a16="http://schemas.microsoft.com/office/drawing/2014/main" id="{A8F78248-44D4-A478-1BE8-FA4A358372C5}"/>
                    </a:ext>
                  </a:extLst>
                </p14:cNvPr>
                <p14:cNvContentPartPr/>
                <p14:nvPr/>
              </p14:nvContentPartPr>
              <p14:xfrm>
                <a:off x="4760360" y="4381210"/>
                <a:ext cx="53280" cy="299160"/>
              </p14:xfrm>
            </p:contentPart>
          </mc:Choice>
          <mc:Fallback>
            <p:pic>
              <p:nvPicPr>
                <p:cNvPr id="184" name="Ink 183">
                  <a:extLst>
                    <a:ext uri="{FF2B5EF4-FFF2-40B4-BE49-F238E27FC236}">
                      <a16:creationId xmlns:a16="http://schemas.microsoft.com/office/drawing/2014/main" id="{A8F78248-44D4-A478-1BE8-FA4A358372C5}"/>
                    </a:ext>
                  </a:extLst>
                </p:cNvPr>
                <p:cNvPicPr/>
                <p:nvPr/>
              </p:nvPicPr>
              <p:blipFill>
                <a:blip r:embed="rId209"/>
                <a:stretch>
                  <a:fillRect/>
                </a:stretch>
              </p:blipFill>
              <p:spPr>
                <a:xfrm>
                  <a:off x="4754240" y="4375090"/>
                  <a:ext cx="65520" cy="3114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85" name="Ink 184">
                  <a:extLst>
                    <a:ext uri="{FF2B5EF4-FFF2-40B4-BE49-F238E27FC236}">
                      <a16:creationId xmlns:a16="http://schemas.microsoft.com/office/drawing/2014/main" id="{E2A38BC5-57DF-744A-8EBA-67414B6F531F}"/>
                    </a:ext>
                  </a:extLst>
                </p14:cNvPr>
                <p14:cNvContentPartPr/>
                <p14:nvPr/>
              </p14:nvContentPartPr>
              <p14:xfrm>
                <a:off x="4749560" y="4343050"/>
                <a:ext cx="29520" cy="38160"/>
              </p14:xfrm>
            </p:contentPart>
          </mc:Choice>
          <mc:Fallback>
            <p:pic>
              <p:nvPicPr>
                <p:cNvPr id="185" name="Ink 184">
                  <a:extLst>
                    <a:ext uri="{FF2B5EF4-FFF2-40B4-BE49-F238E27FC236}">
                      <a16:creationId xmlns:a16="http://schemas.microsoft.com/office/drawing/2014/main" id="{E2A38BC5-57DF-744A-8EBA-67414B6F531F}"/>
                    </a:ext>
                  </a:extLst>
                </p:cNvPr>
                <p:cNvPicPr/>
                <p:nvPr/>
              </p:nvPicPr>
              <p:blipFill>
                <a:blip r:embed="rId211"/>
                <a:stretch>
                  <a:fillRect/>
                </a:stretch>
              </p:blipFill>
              <p:spPr>
                <a:xfrm>
                  <a:off x="4743440" y="4336930"/>
                  <a:ext cx="41760" cy="50400"/>
                </a:xfrm>
                <a:prstGeom prst="rect">
                  <a:avLst/>
                </a:prstGeom>
              </p:spPr>
            </p:pic>
          </mc:Fallback>
        </mc:AlternateContent>
      </p:grpSp>
      <p:sp>
        <p:nvSpPr>
          <p:cNvPr id="187" name="TextBox 186">
            <a:extLst>
              <a:ext uri="{FF2B5EF4-FFF2-40B4-BE49-F238E27FC236}">
                <a16:creationId xmlns:a16="http://schemas.microsoft.com/office/drawing/2014/main" id="{5250E5C9-2CD4-94C2-B50B-CB59FC2EF9BE}"/>
              </a:ext>
            </a:extLst>
          </p:cNvPr>
          <p:cNvSpPr txBox="1"/>
          <p:nvPr/>
        </p:nvSpPr>
        <p:spPr>
          <a:xfrm>
            <a:off x="6376416" y="6176963"/>
            <a:ext cx="2987040" cy="246221"/>
          </a:xfrm>
          <a:prstGeom prst="rect">
            <a:avLst/>
          </a:prstGeom>
          <a:noFill/>
        </p:spPr>
        <p:txBody>
          <a:bodyPr wrap="square" rtlCol="0">
            <a:spAutoFit/>
          </a:bodyPr>
          <a:lstStyle/>
          <a:p>
            <a:r>
              <a:rPr lang="en-GB" sz="1000" dirty="0"/>
              <a:t>Source: Original work (me) </a:t>
            </a:r>
          </a:p>
        </p:txBody>
      </p:sp>
    </p:spTree>
    <p:extLst>
      <p:ext uri="{BB962C8B-B14F-4D97-AF65-F5344CB8AC3E}">
        <p14:creationId xmlns:p14="http://schemas.microsoft.com/office/powerpoint/2010/main" val="186939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3E504-8596-E29E-4EFC-C2260FBF926D}"/>
              </a:ext>
            </a:extLst>
          </p:cNvPr>
          <p:cNvSpPr>
            <a:spLocks noGrp="1"/>
          </p:cNvSpPr>
          <p:nvPr>
            <p:ph type="title"/>
          </p:nvPr>
        </p:nvSpPr>
        <p:spPr>
          <a:xfrm>
            <a:off x="0" y="-277019"/>
            <a:ext cx="10515600" cy="1325563"/>
          </a:xfrm>
        </p:spPr>
        <p:txBody>
          <a:bodyPr/>
          <a:lstStyle/>
          <a:p>
            <a:r>
              <a:rPr lang="en-GB" dirty="0"/>
              <a:t>Crampons</a:t>
            </a:r>
          </a:p>
        </p:txBody>
      </p:sp>
      <p:pic>
        <p:nvPicPr>
          <p:cNvPr id="2050" name="Picture 2" descr="Grivel Monte Rosa New Classic Crampon">
            <a:extLst>
              <a:ext uri="{FF2B5EF4-FFF2-40B4-BE49-F238E27FC236}">
                <a16:creationId xmlns:a16="http://schemas.microsoft.com/office/drawing/2014/main" id="{3788465A-BE9A-A579-A4EB-852F405018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10892" y="207745"/>
            <a:ext cx="3221688" cy="32216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EE5A125-69A6-0FF6-D6D2-220793E43938}"/>
              </a:ext>
            </a:extLst>
          </p:cNvPr>
          <p:cNvSpPr txBox="1"/>
          <p:nvPr/>
        </p:nvSpPr>
        <p:spPr>
          <a:xfrm>
            <a:off x="0" y="563893"/>
            <a:ext cx="5093277" cy="1815882"/>
          </a:xfrm>
          <a:prstGeom prst="rect">
            <a:avLst/>
          </a:prstGeom>
          <a:noFill/>
        </p:spPr>
        <p:txBody>
          <a:bodyPr wrap="square" rtlCol="0">
            <a:spAutoFit/>
          </a:bodyPr>
          <a:lstStyle/>
          <a:p>
            <a:pPr marL="285750" indent="-285750">
              <a:buFont typeface="Arial" panose="020B0604020202020204" pitchFamily="34" charset="0"/>
              <a:buChar char="•"/>
            </a:pPr>
            <a:r>
              <a:rPr lang="en-GB" sz="1600" dirty="0"/>
              <a:t>Used to provide extra grip when traversing over snow and particularly ice. </a:t>
            </a:r>
          </a:p>
          <a:p>
            <a:pPr marL="285750" indent="-285750">
              <a:buFont typeface="Arial" panose="020B0604020202020204" pitchFamily="34" charset="0"/>
              <a:buChar char="•"/>
            </a:pPr>
            <a:r>
              <a:rPr lang="en-GB" sz="1600" dirty="0"/>
              <a:t>Come in different ratings.</a:t>
            </a:r>
          </a:p>
          <a:p>
            <a:pPr marL="285750" indent="-285750">
              <a:buFont typeface="Arial" panose="020B0604020202020204" pitchFamily="34" charset="0"/>
              <a:buChar char="•"/>
            </a:pPr>
            <a:r>
              <a:rPr lang="en-GB" sz="1600" dirty="0"/>
              <a:t>We use C1 rated </a:t>
            </a:r>
            <a:r>
              <a:rPr lang="en-GB" sz="1600" dirty="0" err="1"/>
              <a:t>Grivel</a:t>
            </a:r>
            <a:r>
              <a:rPr lang="en-GB" sz="1600" dirty="0"/>
              <a:t> Monte Rosa’s (below and right). </a:t>
            </a:r>
          </a:p>
          <a:p>
            <a:pPr marL="285750" indent="-285750">
              <a:buFont typeface="Arial" panose="020B0604020202020204" pitchFamily="34" charset="0"/>
              <a:buChar char="•"/>
            </a:pPr>
            <a:r>
              <a:rPr lang="en-GB" sz="1600" dirty="0"/>
              <a:t>10-pointed.</a:t>
            </a:r>
          </a:p>
          <a:p>
            <a:pPr marL="285750" indent="-285750">
              <a:buFont typeface="Arial" panose="020B0604020202020204" pitchFamily="34" charset="0"/>
              <a:buChar char="•"/>
            </a:pPr>
            <a:r>
              <a:rPr lang="en-GB" sz="1600" dirty="0"/>
              <a:t>Adjustable rail to fit different boot sizes.</a:t>
            </a:r>
          </a:p>
        </p:txBody>
      </p:sp>
      <p:sp>
        <p:nvSpPr>
          <p:cNvPr id="5" name="TextBox 4">
            <a:extLst>
              <a:ext uri="{FF2B5EF4-FFF2-40B4-BE49-F238E27FC236}">
                <a16:creationId xmlns:a16="http://schemas.microsoft.com/office/drawing/2014/main" id="{546100F6-B922-D57C-02D9-DDB55FA77908}"/>
              </a:ext>
            </a:extLst>
          </p:cNvPr>
          <p:cNvSpPr txBox="1"/>
          <p:nvPr/>
        </p:nvSpPr>
        <p:spPr>
          <a:xfrm>
            <a:off x="6642100" y="1690688"/>
            <a:ext cx="5549900" cy="5478423"/>
          </a:xfrm>
          <a:prstGeom prst="rect">
            <a:avLst/>
          </a:prstGeom>
          <a:noFill/>
        </p:spPr>
        <p:txBody>
          <a:bodyPr wrap="square" rtlCol="0">
            <a:spAutoFit/>
          </a:bodyPr>
          <a:lstStyle/>
          <a:p>
            <a:r>
              <a:rPr lang="en-GB" sz="1400" dirty="0">
                <a:hlinkClick r:id="rId3"/>
              </a:rPr>
              <a:t>Fitting the crampons to your boots:</a:t>
            </a:r>
            <a:endParaRPr lang="en-GB" sz="1400" dirty="0"/>
          </a:p>
          <a:p>
            <a:pPr marL="342900" indent="-342900">
              <a:buAutoNum type="arabicPeriod"/>
            </a:pPr>
            <a:r>
              <a:rPr lang="en-GB" sz="1400" dirty="0"/>
              <a:t>Put the boot into the crampon (left/right).</a:t>
            </a:r>
          </a:p>
          <a:p>
            <a:pPr marL="342900" indent="-342900">
              <a:buAutoNum type="arabicPeriod"/>
            </a:pPr>
            <a:r>
              <a:rPr lang="en-GB" sz="1400" dirty="0"/>
              <a:t>The toe should poke through the front gap in the ‘</a:t>
            </a:r>
            <a:r>
              <a:rPr lang="en-GB" sz="1400" u="sng" dirty="0"/>
              <a:t>Toe binding</a:t>
            </a:r>
            <a:r>
              <a:rPr lang="en-GB" sz="1400" dirty="0"/>
              <a:t>’ and the heel should sit in the ‘</a:t>
            </a:r>
            <a:r>
              <a:rPr lang="en-GB" sz="1400" u="sng" dirty="0"/>
              <a:t>Heel binding</a:t>
            </a:r>
            <a:r>
              <a:rPr lang="en-GB" sz="1400" dirty="0"/>
              <a:t>’, poking out the back. </a:t>
            </a:r>
          </a:p>
          <a:p>
            <a:pPr marL="342900" indent="-342900">
              <a:buAutoNum type="arabicPeriod"/>
            </a:pPr>
            <a:r>
              <a:rPr lang="en-GB" sz="1400" dirty="0"/>
              <a:t>If this is not the case adjust the crampon length by pulling the ‘</a:t>
            </a:r>
            <a:r>
              <a:rPr lang="en-GB" sz="1400" u="sng" dirty="0"/>
              <a:t>Adjustment clip</a:t>
            </a:r>
            <a:r>
              <a:rPr lang="en-GB" sz="1400" dirty="0"/>
              <a:t>’ up and sliding the ‘</a:t>
            </a:r>
            <a:r>
              <a:rPr lang="en-GB" sz="1400" u="sng" dirty="0" err="1"/>
              <a:t>Center</a:t>
            </a:r>
            <a:r>
              <a:rPr lang="en-GB" sz="1400" u="sng" dirty="0"/>
              <a:t> (linking) bar</a:t>
            </a:r>
            <a:r>
              <a:rPr lang="en-GB" sz="1400" dirty="0"/>
              <a:t>’ either backwards or forwards.</a:t>
            </a:r>
          </a:p>
          <a:p>
            <a:pPr marL="342900" indent="-342900">
              <a:buAutoNum type="arabicPeriod"/>
            </a:pPr>
            <a:r>
              <a:rPr lang="en-GB" sz="1400" dirty="0"/>
              <a:t>Once the boot fits snuggly, close the ‘</a:t>
            </a:r>
            <a:r>
              <a:rPr lang="en-GB" sz="1400" u="sng" dirty="0"/>
              <a:t>Toe binding</a:t>
            </a:r>
            <a:r>
              <a:rPr lang="en-GB" sz="1400" dirty="0"/>
              <a:t>’ over the top of the toe of the boot and allow the heel to sit securely in the ‘</a:t>
            </a:r>
            <a:r>
              <a:rPr lang="en-GB" sz="1400" u="sng" dirty="0"/>
              <a:t>Heel binding</a:t>
            </a:r>
            <a:r>
              <a:rPr lang="en-GB" sz="1400" dirty="0"/>
              <a:t>’.</a:t>
            </a:r>
          </a:p>
          <a:p>
            <a:pPr marL="342900" indent="-342900">
              <a:buAutoNum type="arabicPeriod"/>
            </a:pPr>
            <a:r>
              <a:rPr lang="en-GB" sz="1400" dirty="0"/>
              <a:t>Bring the </a:t>
            </a:r>
            <a:r>
              <a:rPr lang="en-GB" sz="1400" u="sng" dirty="0"/>
              <a:t>‘Binding strap’</a:t>
            </a:r>
            <a:r>
              <a:rPr lang="en-GB" sz="1400" dirty="0"/>
              <a:t> and feed it through the top of the ‘</a:t>
            </a:r>
            <a:r>
              <a:rPr lang="en-GB" sz="1400" u="sng" dirty="0"/>
              <a:t>Toe binding</a:t>
            </a:r>
            <a:r>
              <a:rPr lang="en-GB" sz="1400" dirty="0"/>
              <a:t>’ then feed it through the hole on the other side of the ‘</a:t>
            </a:r>
            <a:r>
              <a:rPr lang="en-GB" sz="1400" u="sng" dirty="0"/>
              <a:t>Heel binding</a:t>
            </a:r>
            <a:r>
              <a:rPr lang="en-GB" sz="1400" dirty="0"/>
              <a:t>’, making sure to feed in through the inside and come out with the strap facing away from the boot. </a:t>
            </a:r>
          </a:p>
          <a:p>
            <a:pPr marL="342900" indent="-342900">
              <a:buAutoNum type="arabicPeriod"/>
            </a:pPr>
            <a:r>
              <a:rPr lang="en-GB" sz="1400" dirty="0"/>
              <a:t>Bring the strap along the tongue of the boot and feed through both rings, then turn the strap around and feed it back through just one ring. If done correctly this will keep tension and allow you to tighten the crampon around the boot. </a:t>
            </a:r>
          </a:p>
          <a:p>
            <a:pPr marL="342900" indent="-342900">
              <a:buAutoNum type="arabicPeriod"/>
            </a:pPr>
            <a:r>
              <a:rPr lang="en-GB" sz="1400" dirty="0"/>
              <a:t>To tighten the crampon simply pull the one outer ring away from the inner and feed the strap through.</a:t>
            </a:r>
          </a:p>
          <a:p>
            <a:pPr marL="342900" indent="-342900">
              <a:buAutoNum type="arabicPeriod"/>
            </a:pPr>
            <a:r>
              <a:rPr lang="en-GB" sz="1400" dirty="0"/>
              <a:t>After adjustment feed the excess length of strap through the </a:t>
            </a:r>
            <a:r>
              <a:rPr lang="en-GB" sz="1400" u="sng" dirty="0"/>
              <a:t>‘toe binding’ </a:t>
            </a:r>
            <a:r>
              <a:rPr lang="en-GB" sz="1400" dirty="0"/>
              <a:t>so as it won’t get caught on anything.</a:t>
            </a:r>
          </a:p>
          <a:p>
            <a:pPr marL="342900" indent="-342900">
              <a:buAutoNum type="arabicPeriod"/>
            </a:pPr>
            <a:r>
              <a:rPr lang="en-GB" sz="1400" dirty="0"/>
              <a:t>The crampon should not be able to move or jiggle once fitted correctly. Ask if unsure. </a:t>
            </a:r>
          </a:p>
          <a:p>
            <a:pPr marL="342900" indent="-342900">
              <a:buAutoNum type="arabicPeriod"/>
            </a:pPr>
            <a:endParaRPr lang="en-GB" sz="1400" dirty="0"/>
          </a:p>
        </p:txBody>
      </p:sp>
      <p:pic>
        <p:nvPicPr>
          <p:cNvPr id="2054" name="Picture 6" descr="Crampons: How to Choose | REI Co-op | Crampons, Ice climbing, Outdoor ...">
            <a:extLst>
              <a:ext uri="{FF2B5EF4-FFF2-40B4-BE49-F238E27FC236}">
                <a16:creationId xmlns:a16="http://schemas.microsoft.com/office/drawing/2014/main" id="{77446790-6C55-C451-E733-8DED06E295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29636"/>
            <a:ext cx="4710546" cy="42283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82A7D95-0231-864D-3F26-2DA29FA01D93}"/>
              </a:ext>
            </a:extLst>
          </p:cNvPr>
          <p:cNvSpPr txBox="1"/>
          <p:nvPr/>
        </p:nvSpPr>
        <p:spPr>
          <a:xfrm>
            <a:off x="4710546" y="2735923"/>
            <a:ext cx="1799982" cy="246221"/>
          </a:xfrm>
          <a:prstGeom prst="rect">
            <a:avLst/>
          </a:prstGeom>
          <a:noFill/>
        </p:spPr>
        <p:txBody>
          <a:bodyPr wrap="square" rtlCol="0">
            <a:spAutoFit/>
          </a:bodyPr>
          <a:lstStyle/>
          <a:p>
            <a:r>
              <a:rPr lang="en-GB" sz="1000" dirty="0"/>
              <a:t>Source: </a:t>
            </a:r>
            <a:r>
              <a:rPr lang="en-GB" sz="1000" dirty="0">
                <a:hlinkClick r:id="rId5"/>
              </a:rPr>
              <a:t>Outdoor Action</a:t>
            </a:r>
            <a:endParaRPr lang="en-GB" sz="1000" dirty="0"/>
          </a:p>
        </p:txBody>
      </p:sp>
      <p:sp>
        <p:nvSpPr>
          <p:cNvPr id="8" name="TextBox 7">
            <a:extLst>
              <a:ext uri="{FF2B5EF4-FFF2-40B4-BE49-F238E27FC236}">
                <a16:creationId xmlns:a16="http://schemas.microsoft.com/office/drawing/2014/main" id="{DC914521-B038-BFE8-DD08-48BAFCBE3609}"/>
              </a:ext>
            </a:extLst>
          </p:cNvPr>
          <p:cNvSpPr txBox="1"/>
          <p:nvPr/>
        </p:nvSpPr>
        <p:spPr>
          <a:xfrm>
            <a:off x="0" y="6294107"/>
            <a:ext cx="1455721" cy="400110"/>
          </a:xfrm>
          <a:prstGeom prst="rect">
            <a:avLst/>
          </a:prstGeom>
          <a:noFill/>
        </p:spPr>
        <p:txBody>
          <a:bodyPr wrap="square" rtlCol="0">
            <a:spAutoFit/>
          </a:bodyPr>
          <a:lstStyle/>
          <a:p>
            <a:r>
              <a:rPr lang="en-GB" sz="1000" dirty="0"/>
              <a:t>Source: </a:t>
            </a:r>
            <a:r>
              <a:rPr lang="en-GB" sz="1000" dirty="0">
                <a:hlinkClick r:id="rId6"/>
              </a:rPr>
              <a:t>REI on Pinterest</a:t>
            </a:r>
            <a:endParaRPr lang="en-GB" sz="1000" dirty="0"/>
          </a:p>
        </p:txBody>
      </p:sp>
    </p:spTree>
    <p:extLst>
      <p:ext uri="{BB962C8B-B14F-4D97-AF65-F5344CB8AC3E}">
        <p14:creationId xmlns:p14="http://schemas.microsoft.com/office/powerpoint/2010/main" val="263982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97EB-5704-D95D-0173-18DD1C9BC772}"/>
              </a:ext>
            </a:extLst>
          </p:cNvPr>
          <p:cNvSpPr>
            <a:spLocks noGrp="1"/>
          </p:cNvSpPr>
          <p:nvPr>
            <p:ph type="title"/>
          </p:nvPr>
        </p:nvSpPr>
        <p:spPr/>
        <p:txBody>
          <a:bodyPr/>
          <a:lstStyle/>
          <a:p>
            <a:r>
              <a:rPr lang="en-GB" dirty="0"/>
              <a:t>Crampons (2)</a:t>
            </a:r>
          </a:p>
        </p:txBody>
      </p:sp>
      <p:sp>
        <p:nvSpPr>
          <p:cNvPr id="3" name="Content Placeholder 2">
            <a:extLst>
              <a:ext uri="{FF2B5EF4-FFF2-40B4-BE49-F238E27FC236}">
                <a16:creationId xmlns:a16="http://schemas.microsoft.com/office/drawing/2014/main" id="{3812217C-5BB6-5787-D870-8AD2283114C4}"/>
              </a:ext>
            </a:extLst>
          </p:cNvPr>
          <p:cNvSpPr>
            <a:spLocks noGrp="1"/>
          </p:cNvSpPr>
          <p:nvPr>
            <p:ph idx="1"/>
          </p:nvPr>
        </p:nvSpPr>
        <p:spPr>
          <a:xfrm>
            <a:off x="406400" y="1362075"/>
            <a:ext cx="10515600" cy="4351338"/>
          </a:xfrm>
        </p:spPr>
        <p:txBody>
          <a:bodyPr>
            <a:normAutofit/>
          </a:bodyPr>
          <a:lstStyle/>
          <a:p>
            <a:pPr marL="0" indent="0">
              <a:buNone/>
            </a:pPr>
            <a:r>
              <a:rPr lang="en-GB" sz="1400" dirty="0"/>
              <a:t>Storage:</a:t>
            </a:r>
          </a:p>
          <a:p>
            <a:r>
              <a:rPr lang="en-GB" sz="1400" dirty="0"/>
              <a:t>When you are not wearing the crampons it is advisable to do the following to prevent damage to bags:</a:t>
            </a:r>
          </a:p>
          <a:p>
            <a:r>
              <a:rPr lang="en-GB" sz="1400" dirty="0"/>
              <a:t>Push the heel and toe bindings down.</a:t>
            </a:r>
          </a:p>
          <a:p>
            <a:r>
              <a:rPr lang="en-GB" sz="1400" dirty="0"/>
              <a:t>Face the spikes of L and R crampons toward one another.</a:t>
            </a:r>
          </a:p>
          <a:p>
            <a:r>
              <a:rPr lang="en-GB" sz="1400" dirty="0"/>
              <a:t>Put together with the L heel points facing the R toe points and vice-versa.</a:t>
            </a:r>
          </a:p>
          <a:p>
            <a:r>
              <a:rPr lang="en-GB" sz="1400" dirty="0"/>
              <a:t>Wrap the adjustment straps around both of the crampons to stop them coming apart.</a:t>
            </a:r>
          </a:p>
          <a:p>
            <a:r>
              <a:rPr lang="en-GB" sz="1400" dirty="0"/>
              <a:t>If you have a carrier bag or other heavier duty bag put them in this to prevent snags. </a:t>
            </a:r>
          </a:p>
          <a:p>
            <a:endParaRPr lang="en-GB" sz="1400" dirty="0"/>
          </a:p>
          <a:p>
            <a:pPr marL="0" indent="0">
              <a:buNone/>
            </a:pPr>
            <a:r>
              <a:rPr lang="en-GB" sz="1400" dirty="0"/>
              <a:t>Technique:</a:t>
            </a:r>
          </a:p>
          <a:p>
            <a:r>
              <a:rPr lang="en-GB" sz="1400" dirty="0"/>
              <a:t>You will be taught how to use them on the trip.</a:t>
            </a:r>
          </a:p>
          <a:p>
            <a:r>
              <a:rPr lang="en-GB" sz="1400" dirty="0"/>
              <a:t>Make sure to swing your leg out to avoid the points ripping trousers. </a:t>
            </a:r>
          </a:p>
          <a:p>
            <a:r>
              <a:rPr lang="en-GB" sz="1400" dirty="0"/>
              <a:t>Recommend putting gators over the top of your waterproof trousers to reduce the chance of anything catching. </a:t>
            </a:r>
          </a:p>
          <a:p>
            <a:endParaRPr lang="en-GB" sz="1400" dirty="0"/>
          </a:p>
        </p:txBody>
      </p:sp>
    </p:spTree>
    <p:extLst>
      <p:ext uri="{BB962C8B-B14F-4D97-AF65-F5344CB8AC3E}">
        <p14:creationId xmlns:p14="http://schemas.microsoft.com/office/powerpoint/2010/main" val="2398427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7D9E9-AAAA-2E02-0D9A-17D0AA33DD01}"/>
              </a:ext>
            </a:extLst>
          </p:cNvPr>
          <p:cNvSpPr>
            <a:spLocks noGrp="1"/>
          </p:cNvSpPr>
          <p:nvPr>
            <p:ph type="title"/>
          </p:nvPr>
        </p:nvSpPr>
        <p:spPr/>
        <p:txBody>
          <a:bodyPr/>
          <a:lstStyle/>
          <a:p>
            <a:r>
              <a:rPr lang="en-GB" dirty="0"/>
              <a:t>Crampons (3)</a:t>
            </a:r>
          </a:p>
        </p:txBody>
      </p:sp>
      <p:sp>
        <p:nvSpPr>
          <p:cNvPr id="3" name="Content Placeholder 2">
            <a:extLst>
              <a:ext uri="{FF2B5EF4-FFF2-40B4-BE49-F238E27FC236}">
                <a16:creationId xmlns:a16="http://schemas.microsoft.com/office/drawing/2014/main" id="{77457FD9-AB38-3ADE-928B-4BAE19AD65DA}"/>
              </a:ext>
            </a:extLst>
          </p:cNvPr>
          <p:cNvSpPr>
            <a:spLocks noGrp="1"/>
          </p:cNvSpPr>
          <p:nvPr>
            <p:ph idx="1"/>
          </p:nvPr>
        </p:nvSpPr>
        <p:spPr/>
        <p:txBody>
          <a:bodyPr>
            <a:normAutofit/>
          </a:bodyPr>
          <a:lstStyle/>
          <a:p>
            <a:pPr marL="0" indent="0">
              <a:buNone/>
            </a:pPr>
            <a:r>
              <a:rPr lang="en-GB" sz="1400" dirty="0"/>
              <a:t>When to use:</a:t>
            </a:r>
          </a:p>
          <a:p>
            <a:r>
              <a:rPr lang="en-GB" sz="1400" dirty="0"/>
              <a:t>Crampons are sharp and thus usage on rock blunts them and reduces their efficacy. </a:t>
            </a:r>
          </a:p>
          <a:p>
            <a:r>
              <a:rPr lang="en-GB" sz="1400" dirty="0"/>
              <a:t>As such only put them on when you’re imminently about to step onto ice/snow and take them off when it ends.</a:t>
            </a:r>
          </a:p>
          <a:p>
            <a:pPr marL="0" indent="0">
              <a:buNone/>
            </a:pPr>
            <a:r>
              <a:rPr lang="en-GB" sz="1400" dirty="0"/>
              <a:t> </a:t>
            </a:r>
          </a:p>
        </p:txBody>
      </p:sp>
    </p:spTree>
    <p:extLst>
      <p:ext uri="{BB962C8B-B14F-4D97-AF65-F5344CB8AC3E}">
        <p14:creationId xmlns:p14="http://schemas.microsoft.com/office/powerpoint/2010/main" val="360793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B3272-505F-8EBC-AA5A-4D99FDDD7470}"/>
              </a:ext>
            </a:extLst>
          </p:cNvPr>
          <p:cNvSpPr>
            <a:spLocks noGrp="1"/>
          </p:cNvSpPr>
          <p:nvPr>
            <p:ph type="title"/>
          </p:nvPr>
        </p:nvSpPr>
        <p:spPr/>
        <p:txBody>
          <a:bodyPr/>
          <a:lstStyle/>
          <a:p>
            <a:r>
              <a:rPr lang="en-GB" dirty="0"/>
              <a:t>Ice axes</a:t>
            </a:r>
            <a:br>
              <a:rPr lang="en-GB" dirty="0"/>
            </a:br>
            <a:r>
              <a:rPr lang="en-GB" sz="1200" dirty="0">
                <a:hlinkClick r:id="rId2"/>
              </a:rPr>
              <a:t>BMC Article</a:t>
            </a:r>
            <a:endParaRPr lang="en-GB" dirty="0"/>
          </a:p>
        </p:txBody>
      </p:sp>
      <p:pic>
        <p:nvPicPr>
          <p:cNvPr id="3074" name="Picture 2" descr="Tip Of The Day-Sizing An Ice Axe - UpaDowna">
            <a:extLst>
              <a:ext uri="{FF2B5EF4-FFF2-40B4-BE49-F238E27FC236}">
                <a16:creationId xmlns:a16="http://schemas.microsoft.com/office/drawing/2014/main" id="{AF4ECEE6-87B4-EDD2-D8F4-24B127D9219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702451"/>
            <a:ext cx="4973782" cy="51555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BB4C0B-A0C7-1099-78D7-096174A9ED40}"/>
              </a:ext>
            </a:extLst>
          </p:cNvPr>
          <p:cNvSpPr txBox="1"/>
          <p:nvPr/>
        </p:nvSpPr>
        <p:spPr>
          <a:xfrm>
            <a:off x="6352310" y="998190"/>
            <a:ext cx="3470564" cy="2677656"/>
          </a:xfrm>
          <a:prstGeom prst="rect">
            <a:avLst/>
          </a:prstGeom>
          <a:noFill/>
        </p:spPr>
        <p:txBody>
          <a:bodyPr wrap="square" rtlCol="0">
            <a:spAutoFit/>
          </a:bodyPr>
          <a:lstStyle/>
          <a:p>
            <a:pPr marL="285750" indent="-285750">
              <a:buFont typeface="Arial" panose="020B0604020202020204" pitchFamily="34" charset="0"/>
              <a:buChar char="•"/>
            </a:pPr>
            <a:r>
              <a:rPr lang="en-GB" sz="1400" dirty="0"/>
              <a:t>Used to aid with stability.</a:t>
            </a:r>
          </a:p>
          <a:p>
            <a:pPr marL="285750" indent="-285750">
              <a:buFont typeface="Arial" panose="020B0604020202020204" pitchFamily="34" charset="0"/>
              <a:buChar char="•"/>
            </a:pPr>
            <a:r>
              <a:rPr lang="en-GB" sz="1400" dirty="0">
                <a:hlinkClick r:id="rId4"/>
              </a:rPr>
              <a:t>Self-arrest</a:t>
            </a:r>
            <a:r>
              <a:rPr lang="en-GB" sz="1400" dirty="0"/>
              <a:t>.</a:t>
            </a:r>
          </a:p>
          <a:p>
            <a:pPr marL="285750" indent="-285750">
              <a:buFont typeface="Arial" panose="020B0604020202020204" pitchFamily="34" charset="0"/>
              <a:buChar char="•"/>
            </a:pPr>
            <a:r>
              <a:rPr lang="en-GB" sz="1400" dirty="0"/>
              <a:t>Always hold in uphill hand, if not on a slope hold in dominant hand.</a:t>
            </a:r>
          </a:p>
          <a:p>
            <a:pPr marL="285750" indent="-285750">
              <a:buFont typeface="Arial" panose="020B0604020202020204" pitchFamily="34" charset="0"/>
              <a:buChar char="•"/>
            </a:pPr>
            <a:r>
              <a:rPr lang="en-GB" sz="1400" dirty="0"/>
              <a:t>Hold with the adze (3) facing forwards, your middle, ring and pinkie finger should grip the pick (1) from the underside, the index finger should be held straight and run down the length of the shaft (6) with the thumb on top of the adze.</a:t>
            </a:r>
          </a:p>
          <a:p>
            <a:pPr marL="285750" indent="-285750">
              <a:buFont typeface="Arial" panose="020B0604020202020204" pitchFamily="34" charset="0"/>
              <a:buChar char="•"/>
            </a:pPr>
            <a:endParaRPr lang="en-GB" sz="1400" dirty="0"/>
          </a:p>
        </p:txBody>
      </p:sp>
      <p:pic>
        <p:nvPicPr>
          <p:cNvPr id="3076" name="Picture 4" descr="Common names for fingers of hand. Illustration about human body part ...">
            <a:extLst>
              <a:ext uri="{FF2B5EF4-FFF2-40B4-BE49-F238E27FC236}">
                <a16:creationId xmlns:a16="http://schemas.microsoft.com/office/drawing/2014/main" id="{6BED20B6-81B8-361F-289A-A16E7FE2CF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3700" y="306955"/>
            <a:ext cx="3162300" cy="21535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838BDBA-3050-4CD2-FFEE-4D3D659B76B3}"/>
              </a:ext>
            </a:extLst>
          </p:cNvPr>
          <p:cNvSpPr txBox="1"/>
          <p:nvPr/>
        </p:nvSpPr>
        <p:spPr>
          <a:xfrm>
            <a:off x="0" y="6596390"/>
            <a:ext cx="1487424" cy="261610"/>
          </a:xfrm>
          <a:prstGeom prst="rect">
            <a:avLst/>
          </a:prstGeom>
          <a:noFill/>
        </p:spPr>
        <p:txBody>
          <a:bodyPr wrap="square" rtlCol="0">
            <a:spAutoFit/>
          </a:bodyPr>
          <a:lstStyle/>
          <a:p>
            <a:r>
              <a:rPr lang="en-GB" sz="1050" dirty="0"/>
              <a:t>Source: </a:t>
            </a:r>
            <a:r>
              <a:rPr lang="en-GB" sz="1050" dirty="0">
                <a:hlinkClick r:id="rId6"/>
              </a:rPr>
              <a:t>upadowna</a:t>
            </a:r>
            <a:r>
              <a:rPr lang="en-GB" sz="1050" dirty="0"/>
              <a:t> </a:t>
            </a:r>
          </a:p>
        </p:txBody>
      </p:sp>
      <p:sp>
        <p:nvSpPr>
          <p:cNvPr id="6" name="TextBox 5">
            <a:extLst>
              <a:ext uri="{FF2B5EF4-FFF2-40B4-BE49-F238E27FC236}">
                <a16:creationId xmlns:a16="http://schemas.microsoft.com/office/drawing/2014/main" id="{7FCDE1FE-4B5E-2E29-F7BC-9E15CC727E9E}"/>
              </a:ext>
            </a:extLst>
          </p:cNvPr>
          <p:cNvSpPr txBox="1"/>
          <p:nvPr/>
        </p:nvSpPr>
        <p:spPr>
          <a:xfrm>
            <a:off x="4555671" y="2460481"/>
            <a:ext cx="1159329" cy="246221"/>
          </a:xfrm>
          <a:prstGeom prst="rect">
            <a:avLst/>
          </a:prstGeom>
          <a:noFill/>
        </p:spPr>
        <p:txBody>
          <a:bodyPr wrap="square" rtlCol="0">
            <a:spAutoFit/>
          </a:bodyPr>
          <a:lstStyle/>
          <a:p>
            <a:r>
              <a:rPr lang="en-GB" sz="1000" dirty="0"/>
              <a:t>Source</a:t>
            </a:r>
            <a:r>
              <a:rPr lang="en-GB" sz="1000" dirty="0">
                <a:hlinkClick r:id="rId7"/>
              </a:rPr>
              <a:t>: Adobe</a:t>
            </a:r>
            <a:endParaRPr lang="en-GB" sz="1000" dirty="0"/>
          </a:p>
        </p:txBody>
      </p:sp>
    </p:spTree>
    <p:extLst>
      <p:ext uri="{BB962C8B-B14F-4D97-AF65-F5344CB8AC3E}">
        <p14:creationId xmlns:p14="http://schemas.microsoft.com/office/powerpoint/2010/main" val="791702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B9211-3AD0-9FD6-FB10-674B5477CFD1}"/>
              </a:ext>
            </a:extLst>
          </p:cNvPr>
          <p:cNvSpPr>
            <a:spLocks noGrp="1"/>
          </p:cNvSpPr>
          <p:nvPr>
            <p:ph type="title"/>
          </p:nvPr>
        </p:nvSpPr>
        <p:spPr/>
        <p:txBody>
          <a:bodyPr/>
          <a:lstStyle/>
          <a:p>
            <a:r>
              <a:rPr lang="en-GB" dirty="0"/>
              <a:t>Helmet</a:t>
            </a:r>
          </a:p>
        </p:txBody>
      </p:sp>
      <p:sp>
        <p:nvSpPr>
          <p:cNvPr id="6" name="TextBox 5">
            <a:extLst>
              <a:ext uri="{FF2B5EF4-FFF2-40B4-BE49-F238E27FC236}">
                <a16:creationId xmlns:a16="http://schemas.microsoft.com/office/drawing/2014/main" id="{0D01A01A-1417-1153-1204-6708355B7E76}"/>
              </a:ext>
            </a:extLst>
          </p:cNvPr>
          <p:cNvSpPr txBox="1"/>
          <p:nvPr/>
        </p:nvSpPr>
        <p:spPr>
          <a:xfrm>
            <a:off x="6996545" y="1087582"/>
            <a:ext cx="3525982" cy="2031325"/>
          </a:xfrm>
          <a:prstGeom prst="rect">
            <a:avLst/>
          </a:prstGeom>
          <a:noFill/>
        </p:spPr>
        <p:txBody>
          <a:bodyPr wrap="square" rtlCol="0">
            <a:spAutoFit/>
          </a:bodyPr>
          <a:lstStyle/>
          <a:p>
            <a:pPr marL="285750" indent="-285750">
              <a:buFont typeface="Arial" panose="020B0604020202020204" pitchFamily="34" charset="0"/>
              <a:buChar char="•"/>
            </a:pPr>
            <a:r>
              <a:rPr lang="en-GB" dirty="0"/>
              <a:t>Clip underneath the jaw</a:t>
            </a:r>
          </a:p>
          <a:p>
            <a:pPr marL="285750" indent="-285750">
              <a:buFont typeface="Arial" panose="020B0604020202020204" pitchFamily="34" charset="0"/>
              <a:buChar char="•"/>
            </a:pPr>
            <a:r>
              <a:rPr lang="en-GB" dirty="0"/>
              <a:t>Adjustable bezzle at the back to tighten around the side of the head</a:t>
            </a:r>
          </a:p>
          <a:p>
            <a:pPr marL="285750" indent="-285750">
              <a:buFont typeface="Arial" panose="020B0604020202020204" pitchFamily="34" charset="0"/>
              <a:buChar char="•"/>
            </a:pPr>
            <a:r>
              <a:rPr lang="en-GB" dirty="0"/>
              <a:t>Needs to be tight enough to not wobble around</a:t>
            </a:r>
          </a:p>
          <a:p>
            <a:pPr marL="285750" indent="-285750">
              <a:buFont typeface="Arial" panose="020B0604020202020204" pitchFamily="34" charset="0"/>
              <a:buChar char="•"/>
            </a:pPr>
            <a:r>
              <a:rPr lang="en-GB" dirty="0"/>
              <a:t>Wear hat if slightly too big</a:t>
            </a:r>
          </a:p>
        </p:txBody>
      </p:sp>
      <p:pic>
        <p:nvPicPr>
          <p:cNvPr id="10" name="Content Placeholder 9" descr="A white and blue helmet&#10;&#10;AI-generated content may be incorrect.">
            <a:extLst>
              <a:ext uri="{FF2B5EF4-FFF2-40B4-BE49-F238E27FC236}">
                <a16:creationId xmlns:a16="http://schemas.microsoft.com/office/drawing/2014/main" id="{0EAF98C2-8C74-E471-C567-E67AD97D3C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506662"/>
            <a:ext cx="4351338" cy="4351338"/>
          </a:xfrm>
        </p:spPr>
      </p:pic>
      <p:sp>
        <p:nvSpPr>
          <p:cNvPr id="11" name="TextBox 10">
            <a:extLst>
              <a:ext uri="{FF2B5EF4-FFF2-40B4-BE49-F238E27FC236}">
                <a16:creationId xmlns:a16="http://schemas.microsoft.com/office/drawing/2014/main" id="{BD27637C-21BB-9969-24AE-479181F6F8ED}"/>
              </a:ext>
            </a:extLst>
          </p:cNvPr>
          <p:cNvSpPr txBox="1"/>
          <p:nvPr/>
        </p:nvSpPr>
        <p:spPr>
          <a:xfrm>
            <a:off x="0" y="6611779"/>
            <a:ext cx="1713345" cy="246221"/>
          </a:xfrm>
          <a:prstGeom prst="rect">
            <a:avLst/>
          </a:prstGeom>
          <a:noFill/>
        </p:spPr>
        <p:txBody>
          <a:bodyPr wrap="square" rtlCol="0">
            <a:spAutoFit/>
          </a:bodyPr>
          <a:lstStyle/>
          <a:p>
            <a:r>
              <a:rPr lang="en-GB" sz="1000" dirty="0"/>
              <a:t>Source: </a:t>
            </a:r>
            <a:r>
              <a:rPr lang="en-GB" sz="1000" dirty="0">
                <a:hlinkClick r:id="rId3"/>
              </a:rPr>
              <a:t>Alpinist</a:t>
            </a:r>
            <a:endParaRPr lang="en-GB" sz="1000" dirty="0"/>
          </a:p>
        </p:txBody>
      </p:sp>
    </p:spTree>
    <p:extLst>
      <p:ext uri="{BB962C8B-B14F-4D97-AF65-F5344CB8AC3E}">
        <p14:creationId xmlns:p14="http://schemas.microsoft.com/office/powerpoint/2010/main" val="2915099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87C49-65DC-7E77-BD8A-BB355DF5751C}"/>
              </a:ext>
            </a:extLst>
          </p:cNvPr>
          <p:cNvSpPr>
            <a:spLocks noGrp="1"/>
          </p:cNvSpPr>
          <p:nvPr>
            <p:ph type="title"/>
          </p:nvPr>
        </p:nvSpPr>
        <p:spPr>
          <a:xfrm>
            <a:off x="838200" y="2766218"/>
            <a:ext cx="10515600" cy="1325563"/>
          </a:xfrm>
        </p:spPr>
        <p:txBody>
          <a:bodyPr/>
          <a:lstStyle/>
          <a:p>
            <a:pPr algn="ctr"/>
            <a:r>
              <a:rPr lang="en-GB" dirty="0"/>
              <a:t>Avalanche awareness and the forecast</a:t>
            </a:r>
          </a:p>
        </p:txBody>
      </p:sp>
    </p:spTree>
    <p:extLst>
      <p:ext uri="{BB962C8B-B14F-4D97-AF65-F5344CB8AC3E}">
        <p14:creationId xmlns:p14="http://schemas.microsoft.com/office/powerpoint/2010/main" val="166628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33A7-8E8A-AA88-B895-766FABB67D3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72D12BC-4F4C-B479-9AAD-C17CDDE7EC97}"/>
              </a:ext>
            </a:extLst>
          </p:cNvPr>
          <p:cNvSpPr>
            <a:spLocks noGrp="1"/>
          </p:cNvSpPr>
          <p:nvPr>
            <p:ph idx="1"/>
          </p:nvPr>
        </p:nvSpPr>
        <p:spPr/>
        <p:txBody>
          <a:bodyPr>
            <a:normAutofit/>
          </a:bodyPr>
          <a:lstStyle/>
          <a:p>
            <a:pPr marL="0" indent="0">
              <a:buNone/>
            </a:pPr>
            <a:r>
              <a:rPr lang="en-GB" sz="1800" dirty="0"/>
              <a:t>90% of avalanche victims cause their own avalanches. Awareness and good planning are the best ways to avoid getting caught out. As part of a group it is important that all members have an understanding of what the key features are and to speak up if they think something is wrong. The following slides are focused on the planning process for walks in winter conditions – whilst not strictly relevant for this trip, we hope this will give you a good background to developing confidence to plan your own walks in such conditions. All preparations and contingencies that apply in other seasons apply here, the following is in addition to these. </a:t>
            </a:r>
          </a:p>
        </p:txBody>
      </p:sp>
    </p:spTree>
    <p:extLst>
      <p:ext uri="{BB962C8B-B14F-4D97-AF65-F5344CB8AC3E}">
        <p14:creationId xmlns:p14="http://schemas.microsoft.com/office/powerpoint/2010/main" val="3218775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939D-3BB6-517A-57DD-C7CFEEAD7AE4}"/>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D5A776BD-D5FB-3FE9-2B81-2EA0A7C45A17}"/>
              </a:ext>
            </a:extLst>
          </p:cNvPr>
          <p:cNvPicPr>
            <a:picLocks noGrp="1" noChangeAspect="1"/>
          </p:cNvPicPr>
          <p:nvPr>
            <p:ph idx="1"/>
          </p:nvPr>
        </p:nvPicPr>
        <p:blipFill>
          <a:blip r:embed="rId2"/>
          <a:stretch>
            <a:fillRect/>
          </a:stretch>
        </p:blipFill>
        <p:spPr>
          <a:xfrm>
            <a:off x="398424" y="0"/>
            <a:ext cx="11395152" cy="6858000"/>
          </a:xfrm>
          <a:prstGeom prst="rect">
            <a:avLst/>
          </a:prstGeom>
        </p:spPr>
      </p:pic>
    </p:spTree>
    <p:extLst>
      <p:ext uri="{BB962C8B-B14F-4D97-AF65-F5344CB8AC3E}">
        <p14:creationId xmlns:p14="http://schemas.microsoft.com/office/powerpoint/2010/main" val="1973243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B4C1-F4BC-722F-8E54-91B44C1B197E}"/>
              </a:ext>
            </a:extLst>
          </p:cNvPr>
          <p:cNvSpPr>
            <a:spLocks noGrp="1"/>
          </p:cNvSpPr>
          <p:nvPr>
            <p:ph type="title"/>
          </p:nvPr>
        </p:nvSpPr>
        <p:spPr/>
        <p:txBody>
          <a:bodyPr/>
          <a:lstStyle/>
          <a:p>
            <a:endParaRPr lang="en-GB" dirty="0"/>
          </a:p>
        </p:txBody>
      </p:sp>
      <p:sp>
        <p:nvSpPr>
          <p:cNvPr id="4" name="Content Placeholder 3">
            <a:extLst>
              <a:ext uri="{FF2B5EF4-FFF2-40B4-BE49-F238E27FC236}">
                <a16:creationId xmlns:a16="http://schemas.microsoft.com/office/drawing/2014/main" id="{F054AF25-D9BB-C2DD-E460-6CB97DAE3DA4}"/>
              </a:ext>
            </a:extLst>
          </p:cNvPr>
          <p:cNvSpPr>
            <a:spLocks noGrp="1"/>
          </p:cNvSpPr>
          <p:nvPr>
            <p:ph idx="1"/>
          </p:nvPr>
        </p:nvSpPr>
        <p:spPr/>
        <p:txBody>
          <a:bodyPr/>
          <a:lstStyle/>
          <a:p>
            <a:endParaRPr lang="en-GB" dirty="0"/>
          </a:p>
        </p:txBody>
      </p:sp>
      <p:pic>
        <p:nvPicPr>
          <p:cNvPr id="7" name="Picture 6">
            <a:extLst>
              <a:ext uri="{FF2B5EF4-FFF2-40B4-BE49-F238E27FC236}">
                <a16:creationId xmlns:a16="http://schemas.microsoft.com/office/drawing/2014/main" id="{DD7F32AF-67EB-5857-BB07-06B8AE628D5E}"/>
              </a:ext>
            </a:extLst>
          </p:cNvPr>
          <p:cNvPicPr>
            <a:picLocks noChangeAspect="1"/>
          </p:cNvPicPr>
          <p:nvPr/>
        </p:nvPicPr>
        <p:blipFill>
          <a:blip r:embed="rId2"/>
          <a:stretch>
            <a:fillRect/>
          </a:stretch>
        </p:blipFill>
        <p:spPr>
          <a:xfrm>
            <a:off x="0" y="0"/>
            <a:ext cx="8352038" cy="6858000"/>
          </a:xfrm>
          <a:prstGeom prst="rect">
            <a:avLst/>
          </a:prstGeom>
        </p:spPr>
      </p:pic>
      <p:sp>
        <p:nvSpPr>
          <p:cNvPr id="8" name="TextBox 7">
            <a:extLst>
              <a:ext uri="{FF2B5EF4-FFF2-40B4-BE49-F238E27FC236}">
                <a16:creationId xmlns:a16="http://schemas.microsoft.com/office/drawing/2014/main" id="{F791153E-BC2F-5955-AE85-E2F62543D027}"/>
              </a:ext>
            </a:extLst>
          </p:cNvPr>
          <p:cNvSpPr txBox="1"/>
          <p:nvPr/>
        </p:nvSpPr>
        <p:spPr>
          <a:xfrm>
            <a:off x="6868583" y="6556137"/>
            <a:ext cx="2597150" cy="246221"/>
          </a:xfrm>
          <a:prstGeom prst="rect">
            <a:avLst/>
          </a:prstGeom>
          <a:noFill/>
        </p:spPr>
        <p:txBody>
          <a:bodyPr wrap="square" rtlCol="0">
            <a:spAutoFit/>
          </a:bodyPr>
          <a:lstStyle/>
          <a:p>
            <a:r>
              <a:rPr lang="en-GB" sz="1000" dirty="0"/>
              <a:t>Source: </a:t>
            </a:r>
            <a:r>
              <a:rPr lang="en-GB" sz="1000" dirty="0">
                <a:hlinkClick r:id="rId3"/>
              </a:rPr>
              <a:t>SAIS website</a:t>
            </a:r>
            <a:endParaRPr lang="en-GB" sz="1000" dirty="0"/>
          </a:p>
        </p:txBody>
      </p:sp>
      <p:sp>
        <p:nvSpPr>
          <p:cNvPr id="9" name="TextBox 8">
            <a:extLst>
              <a:ext uri="{FF2B5EF4-FFF2-40B4-BE49-F238E27FC236}">
                <a16:creationId xmlns:a16="http://schemas.microsoft.com/office/drawing/2014/main" id="{AA49DB93-847D-7F4E-85A9-922D3982A8A1}"/>
              </a:ext>
            </a:extLst>
          </p:cNvPr>
          <p:cNvSpPr txBox="1"/>
          <p:nvPr/>
        </p:nvSpPr>
        <p:spPr>
          <a:xfrm>
            <a:off x="8667750" y="365125"/>
            <a:ext cx="2590800" cy="646331"/>
          </a:xfrm>
          <a:prstGeom prst="rect">
            <a:avLst/>
          </a:prstGeom>
          <a:noFill/>
        </p:spPr>
        <p:txBody>
          <a:bodyPr wrap="square" rtlCol="0">
            <a:spAutoFit/>
          </a:bodyPr>
          <a:lstStyle/>
          <a:p>
            <a:r>
              <a:rPr lang="en-GB" dirty="0"/>
              <a:t>The hazard table for avalanche risk.  </a:t>
            </a:r>
          </a:p>
        </p:txBody>
      </p:sp>
    </p:spTree>
    <p:extLst>
      <p:ext uri="{BB962C8B-B14F-4D97-AF65-F5344CB8AC3E}">
        <p14:creationId xmlns:p14="http://schemas.microsoft.com/office/powerpoint/2010/main" val="325991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FE372-494E-C11A-FF44-2B8B49625F81}"/>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E563D23C-D107-0858-8D5D-15DE26009311}"/>
              </a:ext>
            </a:extLst>
          </p:cNvPr>
          <p:cNvPicPr>
            <a:picLocks noGrp="1" noChangeAspect="1"/>
          </p:cNvPicPr>
          <p:nvPr>
            <p:ph idx="1"/>
          </p:nvPr>
        </p:nvPicPr>
        <p:blipFill>
          <a:blip r:embed="rId2"/>
          <a:stretch>
            <a:fillRect/>
          </a:stretch>
        </p:blipFill>
        <p:spPr>
          <a:xfrm>
            <a:off x="3671455" y="2119423"/>
            <a:ext cx="3727738" cy="3643563"/>
          </a:xfrm>
          <a:prstGeom prst="rect">
            <a:avLst/>
          </a:prstGeom>
        </p:spPr>
      </p:pic>
      <p:sp>
        <p:nvSpPr>
          <p:cNvPr id="6" name="TextBox 5">
            <a:extLst>
              <a:ext uri="{FF2B5EF4-FFF2-40B4-BE49-F238E27FC236}">
                <a16:creationId xmlns:a16="http://schemas.microsoft.com/office/drawing/2014/main" id="{606DBC4B-E836-DC68-857A-2AF12C41FAD9}"/>
              </a:ext>
            </a:extLst>
          </p:cNvPr>
          <p:cNvSpPr txBox="1"/>
          <p:nvPr/>
        </p:nvSpPr>
        <p:spPr>
          <a:xfrm>
            <a:off x="2096366" y="2027721"/>
            <a:ext cx="2777836" cy="369332"/>
          </a:xfrm>
          <a:prstGeom prst="rect">
            <a:avLst/>
          </a:prstGeom>
          <a:noFill/>
        </p:spPr>
        <p:txBody>
          <a:bodyPr wrap="square" rtlCol="0">
            <a:spAutoFit/>
          </a:bodyPr>
          <a:lstStyle/>
          <a:p>
            <a:r>
              <a:rPr lang="en-GB" dirty="0"/>
              <a:t>Hazard compass</a:t>
            </a:r>
          </a:p>
        </p:txBody>
      </p:sp>
    </p:spTree>
    <p:extLst>
      <p:ext uri="{BB962C8B-B14F-4D97-AF65-F5344CB8AC3E}">
        <p14:creationId xmlns:p14="http://schemas.microsoft.com/office/powerpoint/2010/main" val="3543519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2D393-D5D7-00B1-7263-0D1C4D84D3BA}"/>
              </a:ext>
            </a:extLst>
          </p:cNvPr>
          <p:cNvSpPr>
            <a:spLocks noGrp="1"/>
          </p:cNvSpPr>
          <p:nvPr>
            <p:ph type="title"/>
          </p:nvPr>
        </p:nvSpPr>
        <p:spPr/>
        <p:txBody>
          <a:bodyPr/>
          <a:lstStyle/>
          <a:p>
            <a:endParaRPr lang="en-GB"/>
          </a:p>
        </p:txBody>
      </p:sp>
      <p:pic>
        <p:nvPicPr>
          <p:cNvPr id="4" name="Content Placeholder 4">
            <a:extLst>
              <a:ext uri="{FF2B5EF4-FFF2-40B4-BE49-F238E27FC236}">
                <a16:creationId xmlns:a16="http://schemas.microsoft.com/office/drawing/2014/main" id="{ECA98E3B-2197-3C91-6069-F038B3ECCF98}"/>
              </a:ext>
            </a:extLst>
          </p:cNvPr>
          <p:cNvPicPr>
            <a:picLocks noGrp="1" noChangeAspect="1"/>
          </p:cNvPicPr>
          <p:nvPr>
            <p:ph idx="1"/>
          </p:nvPr>
        </p:nvPicPr>
        <p:blipFill>
          <a:blip r:embed="rId2"/>
          <a:stretch>
            <a:fillRect/>
          </a:stretch>
        </p:blipFill>
        <p:spPr>
          <a:xfrm>
            <a:off x="-1" y="0"/>
            <a:ext cx="10635107" cy="6858000"/>
          </a:xfrm>
          <a:prstGeom prst="rect">
            <a:avLst/>
          </a:prstGeom>
        </p:spPr>
      </p:pic>
    </p:spTree>
    <p:extLst>
      <p:ext uri="{BB962C8B-B14F-4D97-AF65-F5344CB8AC3E}">
        <p14:creationId xmlns:p14="http://schemas.microsoft.com/office/powerpoint/2010/main" val="2147109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B32E-4C37-BFB4-20D7-315C0DA640ED}"/>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0FC49064-1475-7379-881A-36D0E147DA9E}"/>
              </a:ext>
            </a:extLst>
          </p:cNvPr>
          <p:cNvPicPr>
            <a:picLocks noGrp="1" noChangeAspect="1"/>
          </p:cNvPicPr>
          <p:nvPr>
            <p:ph idx="1"/>
          </p:nvPr>
        </p:nvPicPr>
        <p:blipFill>
          <a:blip r:embed="rId2"/>
          <a:stretch>
            <a:fillRect/>
          </a:stretch>
        </p:blipFill>
        <p:spPr>
          <a:xfrm>
            <a:off x="0" y="0"/>
            <a:ext cx="10635108" cy="6858000"/>
          </a:xfrm>
          <a:prstGeom prst="rect">
            <a:avLst/>
          </a:prstGeom>
        </p:spPr>
      </p:pic>
      <p:pic>
        <p:nvPicPr>
          <p:cNvPr id="6" name="Content Placeholder 4">
            <a:extLst>
              <a:ext uri="{FF2B5EF4-FFF2-40B4-BE49-F238E27FC236}">
                <a16:creationId xmlns:a16="http://schemas.microsoft.com/office/drawing/2014/main" id="{B77A2844-6412-8FED-DE02-461D09B8C3D7}"/>
              </a:ext>
            </a:extLst>
          </p:cNvPr>
          <p:cNvPicPr>
            <a:picLocks noChangeAspect="1"/>
          </p:cNvPicPr>
          <p:nvPr/>
        </p:nvPicPr>
        <p:blipFill>
          <a:blip r:embed="rId3"/>
          <a:stretch>
            <a:fillRect/>
          </a:stretch>
        </p:blipFill>
        <p:spPr>
          <a:xfrm>
            <a:off x="9208655" y="2501900"/>
            <a:ext cx="2634781" cy="2575286"/>
          </a:xfrm>
          <a:prstGeom prst="rect">
            <a:avLst/>
          </a:prstGeom>
        </p:spPr>
      </p:pic>
      <mc:AlternateContent xmlns:mc="http://schemas.openxmlformats.org/markup-compatibility/2006">
        <mc:Choice xmlns:p14="http://schemas.microsoft.com/office/powerpoint/2010/main" Requires="p14">
          <p:contentPart p14:bwMode="auto" r:id="rId4">
            <p14:nvContentPartPr>
              <p14:cNvPr id="23" name="Ink 22">
                <a:extLst>
                  <a:ext uri="{FF2B5EF4-FFF2-40B4-BE49-F238E27FC236}">
                    <a16:creationId xmlns:a16="http://schemas.microsoft.com/office/drawing/2014/main" id="{22F19C99-D61D-7462-A1E9-83CF5CA0A111}"/>
                  </a:ext>
                </a:extLst>
              </p14:cNvPr>
              <p14:cNvContentPartPr/>
              <p14:nvPr/>
            </p14:nvContentPartPr>
            <p14:xfrm>
              <a:off x="4799960" y="4336570"/>
              <a:ext cx="522720" cy="804600"/>
            </p14:xfrm>
          </p:contentPart>
        </mc:Choice>
        <mc:Fallback>
          <p:pic>
            <p:nvPicPr>
              <p:cNvPr id="23" name="Ink 22">
                <a:extLst>
                  <a:ext uri="{FF2B5EF4-FFF2-40B4-BE49-F238E27FC236}">
                    <a16:creationId xmlns:a16="http://schemas.microsoft.com/office/drawing/2014/main" id="{22F19C99-D61D-7462-A1E9-83CF5CA0A111}"/>
                  </a:ext>
                </a:extLst>
              </p:cNvPr>
              <p:cNvPicPr/>
              <p:nvPr/>
            </p:nvPicPr>
            <p:blipFill>
              <a:blip r:embed="rId5"/>
              <a:stretch>
                <a:fillRect/>
              </a:stretch>
            </p:blipFill>
            <p:spPr>
              <a:xfrm>
                <a:off x="4746320" y="4228930"/>
                <a:ext cx="630360" cy="10202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5" name="Ink 24">
                <a:extLst>
                  <a:ext uri="{FF2B5EF4-FFF2-40B4-BE49-F238E27FC236}">
                    <a16:creationId xmlns:a16="http://schemas.microsoft.com/office/drawing/2014/main" id="{3A8E0133-00BB-73C5-AC79-9DDAD024EF7A}"/>
                  </a:ext>
                </a:extLst>
              </p14:cNvPr>
              <p14:cNvContentPartPr/>
              <p14:nvPr/>
            </p14:nvContentPartPr>
            <p14:xfrm>
              <a:off x="5342120" y="4893490"/>
              <a:ext cx="1528560" cy="301320"/>
            </p14:xfrm>
          </p:contentPart>
        </mc:Choice>
        <mc:Fallback>
          <p:pic>
            <p:nvPicPr>
              <p:cNvPr id="25" name="Ink 24">
                <a:extLst>
                  <a:ext uri="{FF2B5EF4-FFF2-40B4-BE49-F238E27FC236}">
                    <a16:creationId xmlns:a16="http://schemas.microsoft.com/office/drawing/2014/main" id="{3A8E0133-00BB-73C5-AC79-9DDAD024EF7A}"/>
                  </a:ext>
                </a:extLst>
              </p:cNvPr>
              <p:cNvPicPr/>
              <p:nvPr/>
            </p:nvPicPr>
            <p:blipFill>
              <a:blip r:embed="rId7"/>
              <a:stretch>
                <a:fillRect/>
              </a:stretch>
            </p:blipFill>
            <p:spPr>
              <a:xfrm>
                <a:off x="5288480" y="4785850"/>
                <a:ext cx="1636200" cy="5169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6" name="Ink 25">
                <a:extLst>
                  <a:ext uri="{FF2B5EF4-FFF2-40B4-BE49-F238E27FC236}">
                    <a16:creationId xmlns:a16="http://schemas.microsoft.com/office/drawing/2014/main" id="{C780A7E1-7B9A-48C4-048E-E87F6B7359C1}"/>
                  </a:ext>
                </a:extLst>
              </p14:cNvPr>
              <p14:cNvContentPartPr/>
              <p14:nvPr/>
            </p14:nvContentPartPr>
            <p14:xfrm>
              <a:off x="2799800" y="4488130"/>
              <a:ext cx="1111320" cy="495000"/>
            </p14:xfrm>
          </p:contentPart>
        </mc:Choice>
        <mc:Fallback>
          <p:pic>
            <p:nvPicPr>
              <p:cNvPr id="26" name="Ink 25">
                <a:extLst>
                  <a:ext uri="{FF2B5EF4-FFF2-40B4-BE49-F238E27FC236}">
                    <a16:creationId xmlns:a16="http://schemas.microsoft.com/office/drawing/2014/main" id="{C780A7E1-7B9A-48C4-048E-E87F6B7359C1}"/>
                  </a:ext>
                </a:extLst>
              </p:cNvPr>
              <p:cNvPicPr/>
              <p:nvPr/>
            </p:nvPicPr>
            <p:blipFill>
              <a:blip r:embed="rId9"/>
              <a:stretch>
                <a:fillRect/>
              </a:stretch>
            </p:blipFill>
            <p:spPr>
              <a:xfrm>
                <a:off x="2746160" y="4380490"/>
                <a:ext cx="1218960" cy="710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7" name="Ink 26">
                <a:extLst>
                  <a:ext uri="{FF2B5EF4-FFF2-40B4-BE49-F238E27FC236}">
                    <a16:creationId xmlns:a16="http://schemas.microsoft.com/office/drawing/2014/main" id="{1FF0DCF0-5D8F-81E2-26F6-5CF03E112E33}"/>
                  </a:ext>
                </a:extLst>
              </p14:cNvPr>
              <p14:cNvContentPartPr/>
              <p14:nvPr/>
            </p14:nvContentPartPr>
            <p14:xfrm>
              <a:off x="1755800" y="4025890"/>
              <a:ext cx="1051200" cy="819000"/>
            </p14:xfrm>
          </p:contentPart>
        </mc:Choice>
        <mc:Fallback>
          <p:pic>
            <p:nvPicPr>
              <p:cNvPr id="27" name="Ink 26">
                <a:extLst>
                  <a:ext uri="{FF2B5EF4-FFF2-40B4-BE49-F238E27FC236}">
                    <a16:creationId xmlns:a16="http://schemas.microsoft.com/office/drawing/2014/main" id="{1FF0DCF0-5D8F-81E2-26F6-5CF03E112E33}"/>
                  </a:ext>
                </a:extLst>
              </p:cNvPr>
              <p:cNvPicPr/>
              <p:nvPr/>
            </p:nvPicPr>
            <p:blipFill>
              <a:blip r:embed="rId11"/>
              <a:stretch>
                <a:fillRect/>
              </a:stretch>
            </p:blipFill>
            <p:spPr>
              <a:xfrm>
                <a:off x="1701800" y="3918250"/>
                <a:ext cx="1158840" cy="10346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8" name="Ink 27">
                <a:extLst>
                  <a:ext uri="{FF2B5EF4-FFF2-40B4-BE49-F238E27FC236}">
                    <a16:creationId xmlns:a16="http://schemas.microsoft.com/office/drawing/2014/main" id="{740A5D46-9CC7-23E0-ECE3-DF9E871DEEB6}"/>
                  </a:ext>
                </a:extLst>
              </p14:cNvPr>
              <p14:cNvContentPartPr/>
              <p14:nvPr/>
            </p14:nvContentPartPr>
            <p14:xfrm>
              <a:off x="2277440" y="2577970"/>
              <a:ext cx="1857240" cy="1931400"/>
            </p14:xfrm>
          </p:contentPart>
        </mc:Choice>
        <mc:Fallback>
          <p:pic>
            <p:nvPicPr>
              <p:cNvPr id="28" name="Ink 27">
                <a:extLst>
                  <a:ext uri="{FF2B5EF4-FFF2-40B4-BE49-F238E27FC236}">
                    <a16:creationId xmlns:a16="http://schemas.microsoft.com/office/drawing/2014/main" id="{740A5D46-9CC7-23E0-ECE3-DF9E871DEEB6}"/>
                  </a:ext>
                </a:extLst>
              </p:cNvPr>
              <p:cNvPicPr/>
              <p:nvPr/>
            </p:nvPicPr>
            <p:blipFill>
              <a:blip r:embed="rId13"/>
              <a:stretch>
                <a:fillRect/>
              </a:stretch>
            </p:blipFill>
            <p:spPr>
              <a:xfrm>
                <a:off x="2223440" y="2469970"/>
                <a:ext cx="1964880" cy="21470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30" name="Ink 29">
                <a:extLst>
                  <a:ext uri="{FF2B5EF4-FFF2-40B4-BE49-F238E27FC236}">
                    <a16:creationId xmlns:a16="http://schemas.microsoft.com/office/drawing/2014/main" id="{8DE337A6-0E63-0AC0-4586-09BDE7944F4B}"/>
                  </a:ext>
                </a:extLst>
              </p14:cNvPr>
              <p14:cNvContentPartPr/>
              <p14:nvPr/>
            </p14:nvContentPartPr>
            <p14:xfrm>
              <a:off x="4895720" y="3816010"/>
              <a:ext cx="1538640" cy="916200"/>
            </p14:xfrm>
          </p:contentPart>
        </mc:Choice>
        <mc:Fallback>
          <p:pic>
            <p:nvPicPr>
              <p:cNvPr id="30" name="Ink 29">
                <a:extLst>
                  <a:ext uri="{FF2B5EF4-FFF2-40B4-BE49-F238E27FC236}">
                    <a16:creationId xmlns:a16="http://schemas.microsoft.com/office/drawing/2014/main" id="{8DE337A6-0E63-0AC0-4586-09BDE7944F4B}"/>
                  </a:ext>
                </a:extLst>
              </p:cNvPr>
              <p:cNvPicPr/>
              <p:nvPr/>
            </p:nvPicPr>
            <p:blipFill>
              <a:blip r:embed="rId15"/>
              <a:stretch>
                <a:fillRect/>
              </a:stretch>
            </p:blipFill>
            <p:spPr>
              <a:xfrm>
                <a:off x="4841720" y="3708370"/>
                <a:ext cx="1646280" cy="11318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32" name="Ink 31">
                <a:extLst>
                  <a:ext uri="{FF2B5EF4-FFF2-40B4-BE49-F238E27FC236}">
                    <a16:creationId xmlns:a16="http://schemas.microsoft.com/office/drawing/2014/main" id="{044BEC01-0FE7-7AA9-EB85-2B3A7AF7F8A8}"/>
                  </a:ext>
                </a:extLst>
              </p14:cNvPr>
              <p14:cNvContentPartPr/>
              <p14:nvPr/>
            </p14:nvContentPartPr>
            <p14:xfrm>
              <a:off x="4838480" y="3962170"/>
              <a:ext cx="533880" cy="952920"/>
            </p14:xfrm>
          </p:contentPart>
        </mc:Choice>
        <mc:Fallback>
          <p:pic>
            <p:nvPicPr>
              <p:cNvPr id="32" name="Ink 31">
                <a:extLst>
                  <a:ext uri="{FF2B5EF4-FFF2-40B4-BE49-F238E27FC236}">
                    <a16:creationId xmlns:a16="http://schemas.microsoft.com/office/drawing/2014/main" id="{044BEC01-0FE7-7AA9-EB85-2B3A7AF7F8A8}"/>
                  </a:ext>
                </a:extLst>
              </p:cNvPr>
              <p:cNvPicPr/>
              <p:nvPr/>
            </p:nvPicPr>
            <p:blipFill>
              <a:blip r:embed="rId17"/>
              <a:stretch>
                <a:fillRect/>
              </a:stretch>
            </p:blipFill>
            <p:spPr>
              <a:xfrm>
                <a:off x="4784480" y="3854170"/>
                <a:ext cx="641520" cy="11685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33" name="Ink 32">
                <a:extLst>
                  <a:ext uri="{FF2B5EF4-FFF2-40B4-BE49-F238E27FC236}">
                    <a16:creationId xmlns:a16="http://schemas.microsoft.com/office/drawing/2014/main" id="{8A44B0E7-9F8D-8E4E-62BC-323F788DC3ED}"/>
                  </a:ext>
                </a:extLst>
              </p14:cNvPr>
              <p14:cNvContentPartPr/>
              <p14:nvPr/>
            </p14:nvContentPartPr>
            <p14:xfrm>
              <a:off x="4933520" y="4277530"/>
              <a:ext cx="680400" cy="658080"/>
            </p14:xfrm>
          </p:contentPart>
        </mc:Choice>
        <mc:Fallback>
          <p:pic>
            <p:nvPicPr>
              <p:cNvPr id="33" name="Ink 32">
                <a:extLst>
                  <a:ext uri="{FF2B5EF4-FFF2-40B4-BE49-F238E27FC236}">
                    <a16:creationId xmlns:a16="http://schemas.microsoft.com/office/drawing/2014/main" id="{8A44B0E7-9F8D-8E4E-62BC-323F788DC3ED}"/>
                  </a:ext>
                </a:extLst>
              </p:cNvPr>
              <p:cNvPicPr/>
              <p:nvPr/>
            </p:nvPicPr>
            <p:blipFill>
              <a:blip r:embed="rId19"/>
              <a:stretch>
                <a:fillRect/>
              </a:stretch>
            </p:blipFill>
            <p:spPr>
              <a:xfrm>
                <a:off x="4879520" y="4169890"/>
                <a:ext cx="788040" cy="8737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4" name="Ink 33">
                <a:extLst>
                  <a:ext uri="{FF2B5EF4-FFF2-40B4-BE49-F238E27FC236}">
                    <a16:creationId xmlns:a16="http://schemas.microsoft.com/office/drawing/2014/main" id="{0523A00F-B1D1-FAE0-6BEB-D101481AE056}"/>
                  </a:ext>
                </a:extLst>
              </p14:cNvPr>
              <p14:cNvContentPartPr/>
              <p14:nvPr/>
            </p14:nvContentPartPr>
            <p14:xfrm>
              <a:off x="5424920" y="4500370"/>
              <a:ext cx="1351080" cy="471240"/>
            </p14:xfrm>
          </p:contentPart>
        </mc:Choice>
        <mc:Fallback>
          <p:pic>
            <p:nvPicPr>
              <p:cNvPr id="34" name="Ink 33">
                <a:extLst>
                  <a:ext uri="{FF2B5EF4-FFF2-40B4-BE49-F238E27FC236}">
                    <a16:creationId xmlns:a16="http://schemas.microsoft.com/office/drawing/2014/main" id="{0523A00F-B1D1-FAE0-6BEB-D101481AE056}"/>
                  </a:ext>
                </a:extLst>
              </p:cNvPr>
              <p:cNvPicPr/>
              <p:nvPr/>
            </p:nvPicPr>
            <p:blipFill>
              <a:blip r:embed="rId21"/>
              <a:stretch>
                <a:fillRect/>
              </a:stretch>
            </p:blipFill>
            <p:spPr>
              <a:xfrm>
                <a:off x="5371280" y="4392730"/>
                <a:ext cx="1458720" cy="6868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5" name="Ink 34">
                <a:extLst>
                  <a:ext uri="{FF2B5EF4-FFF2-40B4-BE49-F238E27FC236}">
                    <a16:creationId xmlns:a16="http://schemas.microsoft.com/office/drawing/2014/main" id="{FE332BC3-BAF3-547C-43FF-0327E7F51191}"/>
                  </a:ext>
                </a:extLst>
              </p14:cNvPr>
              <p14:cNvContentPartPr/>
              <p14:nvPr/>
            </p14:nvContentPartPr>
            <p14:xfrm>
              <a:off x="5114600" y="4256650"/>
              <a:ext cx="447840" cy="493560"/>
            </p14:xfrm>
          </p:contentPart>
        </mc:Choice>
        <mc:Fallback>
          <p:pic>
            <p:nvPicPr>
              <p:cNvPr id="35" name="Ink 34">
                <a:extLst>
                  <a:ext uri="{FF2B5EF4-FFF2-40B4-BE49-F238E27FC236}">
                    <a16:creationId xmlns:a16="http://schemas.microsoft.com/office/drawing/2014/main" id="{FE332BC3-BAF3-547C-43FF-0327E7F51191}"/>
                  </a:ext>
                </a:extLst>
              </p:cNvPr>
              <p:cNvPicPr/>
              <p:nvPr/>
            </p:nvPicPr>
            <p:blipFill>
              <a:blip r:embed="rId23"/>
              <a:stretch>
                <a:fillRect/>
              </a:stretch>
            </p:blipFill>
            <p:spPr>
              <a:xfrm>
                <a:off x="5060600" y="4149010"/>
                <a:ext cx="555480" cy="7092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6" name="Ink 35">
                <a:extLst>
                  <a:ext uri="{FF2B5EF4-FFF2-40B4-BE49-F238E27FC236}">
                    <a16:creationId xmlns:a16="http://schemas.microsoft.com/office/drawing/2014/main" id="{C5888177-2E14-BE91-BFF7-4DD8ABBC6629}"/>
                  </a:ext>
                </a:extLst>
              </p14:cNvPr>
              <p14:cNvContentPartPr/>
              <p14:nvPr/>
            </p14:nvContentPartPr>
            <p14:xfrm>
              <a:off x="1899440" y="3957130"/>
              <a:ext cx="1904040" cy="806040"/>
            </p14:xfrm>
          </p:contentPart>
        </mc:Choice>
        <mc:Fallback>
          <p:pic>
            <p:nvPicPr>
              <p:cNvPr id="36" name="Ink 35">
                <a:extLst>
                  <a:ext uri="{FF2B5EF4-FFF2-40B4-BE49-F238E27FC236}">
                    <a16:creationId xmlns:a16="http://schemas.microsoft.com/office/drawing/2014/main" id="{C5888177-2E14-BE91-BFF7-4DD8ABBC6629}"/>
                  </a:ext>
                </a:extLst>
              </p:cNvPr>
              <p:cNvPicPr/>
              <p:nvPr/>
            </p:nvPicPr>
            <p:blipFill>
              <a:blip r:embed="rId25"/>
              <a:stretch>
                <a:fillRect/>
              </a:stretch>
            </p:blipFill>
            <p:spPr>
              <a:xfrm>
                <a:off x="1845800" y="3849490"/>
                <a:ext cx="2011680" cy="10216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37" name="Ink 36">
                <a:extLst>
                  <a:ext uri="{FF2B5EF4-FFF2-40B4-BE49-F238E27FC236}">
                    <a16:creationId xmlns:a16="http://schemas.microsoft.com/office/drawing/2014/main" id="{EFC31754-5085-B3DB-7FFC-9FFFD78885B6}"/>
                  </a:ext>
                </a:extLst>
              </p14:cNvPr>
              <p14:cNvContentPartPr/>
              <p14:nvPr/>
            </p14:nvContentPartPr>
            <p14:xfrm>
              <a:off x="1832480" y="2913130"/>
              <a:ext cx="1427040" cy="1735560"/>
            </p14:xfrm>
          </p:contentPart>
        </mc:Choice>
        <mc:Fallback>
          <p:pic>
            <p:nvPicPr>
              <p:cNvPr id="37" name="Ink 36">
                <a:extLst>
                  <a:ext uri="{FF2B5EF4-FFF2-40B4-BE49-F238E27FC236}">
                    <a16:creationId xmlns:a16="http://schemas.microsoft.com/office/drawing/2014/main" id="{EFC31754-5085-B3DB-7FFC-9FFFD78885B6}"/>
                  </a:ext>
                </a:extLst>
              </p:cNvPr>
              <p:cNvPicPr/>
              <p:nvPr/>
            </p:nvPicPr>
            <p:blipFill>
              <a:blip r:embed="rId27"/>
              <a:stretch>
                <a:fillRect/>
              </a:stretch>
            </p:blipFill>
            <p:spPr>
              <a:xfrm>
                <a:off x="1778840" y="2805130"/>
                <a:ext cx="1534680" cy="19512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8" name="Ink 37">
                <a:extLst>
                  <a:ext uri="{FF2B5EF4-FFF2-40B4-BE49-F238E27FC236}">
                    <a16:creationId xmlns:a16="http://schemas.microsoft.com/office/drawing/2014/main" id="{C66ECF60-E44F-741A-DB24-03DDB555437E}"/>
                  </a:ext>
                </a:extLst>
              </p14:cNvPr>
              <p14:cNvContentPartPr/>
              <p14:nvPr/>
            </p14:nvContentPartPr>
            <p14:xfrm>
              <a:off x="1286000" y="3987370"/>
              <a:ext cx="270000" cy="145440"/>
            </p14:xfrm>
          </p:contentPart>
        </mc:Choice>
        <mc:Fallback>
          <p:pic>
            <p:nvPicPr>
              <p:cNvPr id="38" name="Ink 37">
                <a:extLst>
                  <a:ext uri="{FF2B5EF4-FFF2-40B4-BE49-F238E27FC236}">
                    <a16:creationId xmlns:a16="http://schemas.microsoft.com/office/drawing/2014/main" id="{C66ECF60-E44F-741A-DB24-03DDB555437E}"/>
                  </a:ext>
                </a:extLst>
              </p:cNvPr>
              <p:cNvPicPr/>
              <p:nvPr/>
            </p:nvPicPr>
            <p:blipFill>
              <a:blip r:embed="rId29"/>
              <a:stretch>
                <a:fillRect/>
              </a:stretch>
            </p:blipFill>
            <p:spPr>
              <a:xfrm>
                <a:off x="1232360" y="3879730"/>
                <a:ext cx="377640" cy="3610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39" name="Ink 38">
                <a:extLst>
                  <a:ext uri="{FF2B5EF4-FFF2-40B4-BE49-F238E27FC236}">
                    <a16:creationId xmlns:a16="http://schemas.microsoft.com/office/drawing/2014/main" id="{BF7A7404-1B6F-BDC6-E9C9-AA9B4A4BD0A9}"/>
                  </a:ext>
                </a:extLst>
              </p14:cNvPr>
              <p14:cNvContentPartPr/>
              <p14:nvPr/>
            </p14:nvContentPartPr>
            <p14:xfrm>
              <a:off x="1282400" y="3180970"/>
              <a:ext cx="127080" cy="925560"/>
            </p14:xfrm>
          </p:contentPart>
        </mc:Choice>
        <mc:Fallback>
          <p:pic>
            <p:nvPicPr>
              <p:cNvPr id="39" name="Ink 38">
                <a:extLst>
                  <a:ext uri="{FF2B5EF4-FFF2-40B4-BE49-F238E27FC236}">
                    <a16:creationId xmlns:a16="http://schemas.microsoft.com/office/drawing/2014/main" id="{BF7A7404-1B6F-BDC6-E9C9-AA9B4A4BD0A9}"/>
                  </a:ext>
                </a:extLst>
              </p:cNvPr>
              <p:cNvPicPr/>
              <p:nvPr/>
            </p:nvPicPr>
            <p:blipFill>
              <a:blip r:embed="rId31"/>
              <a:stretch>
                <a:fillRect/>
              </a:stretch>
            </p:blipFill>
            <p:spPr>
              <a:xfrm>
                <a:off x="1228760" y="3073330"/>
                <a:ext cx="234720" cy="11412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40" name="Ink 39">
                <a:extLst>
                  <a:ext uri="{FF2B5EF4-FFF2-40B4-BE49-F238E27FC236}">
                    <a16:creationId xmlns:a16="http://schemas.microsoft.com/office/drawing/2014/main" id="{CB9CADB7-A5E0-60AA-5E28-4E3F5EB77689}"/>
                  </a:ext>
                </a:extLst>
              </p14:cNvPr>
              <p14:cNvContentPartPr/>
              <p14:nvPr/>
            </p14:nvContentPartPr>
            <p14:xfrm>
              <a:off x="1396160" y="3208690"/>
              <a:ext cx="148680" cy="897480"/>
            </p14:xfrm>
          </p:contentPart>
        </mc:Choice>
        <mc:Fallback>
          <p:pic>
            <p:nvPicPr>
              <p:cNvPr id="40" name="Ink 39">
                <a:extLst>
                  <a:ext uri="{FF2B5EF4-FFF2-40B4-BE49-F238E27FC236}">
                    <a16:creationId xmlns:a16="http://schemas.microsoft.com/office/drawing/2014/main" id="{CB9CADB7-A5E0-60AA-5E28-4E3F5EB77689}"/>
                  </a:ext>
                </a:extLst>
              </p:cNvPr>
              <p:cNvPicPr/>
              <p:nvPr/>
            </p:nvPicPr>
            <p:blipFill>
              <a:blip r:embed="rId33"/>
              <a:stretch>
                <a:fillRect/>
              </a:stretch>
            </p:blipFill>
            <p:spPr>
              <a:xfrm>
                <a:off x="1342160" y="3100690"/>
                <a:ext cx="256320" cy="11131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41" name="Ink 40">
                <a:extLst>
                  <a:ext uri="{FF2B5EF4-FFF2-40B4-BE49-F238E27FC236}">
                    <a16:creationId xmlns:a16="http://schemas.microsoft.com/office/drawing/2014/main" id="{7ED53127-97FD-DCF5-4922-043AF19B5729}"/>
                  </a:ext>
                </a:extLst>
              </p14:cNvPr>
              <p14:cNvContentPartPr/>
              <p14:nvPr/>
            </p14:nvContentPartPr>
            <p14:xfrm>
              <a:off x="4677560" y="4153690"/>
              <a:ext cx="117360" cy="435240"/>
            </p14:xfrm>
          </p:contentPart>
        </mc:Choice>
        <mc:Fallback>
          <p:pic>
            <p:nvPicPr>
              <p:cNvPr id="41" name="Ink 40">
                <a:extLst>
                  <a:ext uri="{FF2B5EF4-FFF2-40B4-BE49-F238E27FC236}">
                    <a16:creationId xmlns:a16="http://schemas.microsoft.com/office/drawing/2014/main" id="{7ED53127-97FD-DCF5-4922-043AF19B5729}"/>
                  </a:ext>
                </a:extLst>
              </p:cNvPr>
              <p:cNvPicPr/>
              <p:nvPr/>
            </p:nvPicPr>
            <p:blipFill>
              <a:blip r:embed="rId35"/>
              <a:stretch>
                <a:fillRect/>
              </a:stretch>
            </p:blipFill>
            <p:spPr>
              <a:xfrm>
                <a:off x="4623920" y="4045690"/>
                <a:ext cx="225000" cy="6508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42" name="Ink 41">
                <a:extLst>
                  <a:ext uri="{FF2B5EF4-FFF2-40B4-BE49-F238E27FC236}">
                    <a16:creationId xmlns:a16="http://schemas.microsoft.com/office/drawing/2014/main" id="{AD753CF9-EAD3-A7A1-69EB-D75496E63110}"/>
                  </a:ext>
                </a:extLst>
              </p14:cNvPr>
              <p14:cNvContentPartPr/>
              <p14:nvPr/>
            </p14:nvContentPartPr>
            <p14:xfrm>
              <a:off x="6564320" y="2673010"/>
              <a:ext cx="599400" cy="2186640"/>
            </p14:xfrm>
          </p:contentPart>
        </mc:Choice>
        <mc:Fallback>
          <p:pic>
            <p:nvPicPr>
              <p:cNvPr id="42" name="Ink 41">
                <a:extLst>
                  <a:ext uri="{FF2B5EF4-FFF2-40B4-BE49-F238E27FC236}">
                    <a16:creationId xmlns:a16="http://schemas.microsoft.com/office/drawing/2014/main" id="{AD753CF9-EAD3-A7A1-69EB-D75496E63110}"/>
                  </a:ext>
                </a:extLst>
              </p:cNvPr>
              <p:cNvPicPr/>
              <p:nvPr/>
            </p:nvPicPr>
            <p:blipFill>
              <a:blip r:embed="rId37"/>
              <a:stretch>
                <a:fillRect/>
              </a:stretch>
            </p:blipFill>
            <p:spPr>
              <a:xfrm>
                <a:off x="6510320" y="2565370"/>
                <a:ext cx="707040" cy="24022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43" name="Ink 42">
                <a:extLst>
                  <a:ext uri="{FF2B5EF4-FFF2-40B4-BE49-F238E27FC236}">
                    <a16:creationId xmlns:a16="http://schemas.microsoft.com/office/drawing/2014/main" id="{9F7A3ED1-62A6-BB09-2093-0044ADFC13BE}"/>
                  </a:ext>
                </a:extLst>
              </p14:cNvPr>
              <p14:cNvContentPartPr/>
              <p14:nvPr/>
            </p14:nvContentPartPr>
            <p14:xfrm>
              <a:off x="6684200" y="2707930"/>
              <a:ext cx="441720" cy="2054520"/>
            </p14:xfrm>
          </p:contentPart>
        </mc:Choice>
        <mc:Fallback>
          <p:pic>
            <p:nvPicPr>
              <p:cNvPr id="43" name="Ink 42">
                <a:extLst>
                  <a:ext uri="{FF2B5EF4-FFF2-40B4-BE49-F238E27FC236}">
                    <a16:creationId xmlns:a16="http://schemas.microsoft.com/office/drawing/2014/main" id="{9F7A3ED1-62A6-BB09-2093-0044ADFC13BE}"/>
                  </a:ext>
                </a:extLst>
              </p:cNvPr>
              <p:cNvPicPr/>
              <p:nvPr/>
            </p:nvPicPr>
            <p:blipFill>
              <a:blip r:embed="rId39"/>
              <a:stretch>
                <a:fillRect/>
              </a:stretch>
            </p:blipFill>
            <p:spPr>
              <a:xfrm>
                <a:off x="6630200" y="2600290"/>
                <a:ext cx="549360" cy="22701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44" name="Ink 43">
                <a:extLst>
                  <a:ext uri="{FF2B5EF4-FFF2-40B4-BE49-F238E27FC236}">
                    <a16:creationId xmlns:a16="http://schemas.microsoft.com/office/drawing/2014/main" id="{C6B6E2EE-E916-7A9C-8641-DDB4151CDEF9}"/>
                  </a:ext>
                </a:extLst>
              </p14:cNvPr>
              <p14:cNvContentPartPr/>
              <p14:nvPr/>
            </p14:nvContentPartPr>
            <p14:xfrm>
              <a:off x="7090640" y="2825650"/>
              <a:ext cx="1189800" cy="1933200"/>
            </p14:xfrm>
          </p:contentPart>
        </mc:Choice>
        <mc:Fallback>
          <p:pic>
            <p:nvPicPr>
              <p:cNvPr id="44" name="Ink 43">
                <a:extLst>
                  <a:ext uri="{FF2B5EF4-FFF2-40B4-BE49-F238E27FC236}">
                    <a16:creationId xmlns:a16="http://schemas.microsoft.com/office/drawing/2014/main" id="{C6B6E2EE-E916-7A9C-8641-DDB4151CDEF9}"/>
                  </a:ext>
                </a:extLst>
              </p:cNvPr>
              <p:cNvPicPr/>
              <p:nvPr/>
            </p:nvPicPr>
            <p:blipFill>
              <a:blip r:embed="rId41"/>
              <a:stretch>
                <a:fillRect/>
              </a:stretch>
            </p:blipFill>
            <p:spPr>
              <a:xfrm>
                <a:off x="7037000" y="2717650"/>
                <a:ext cx="1297440" cy="21488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45" name="Ink 44">
                <a:extLst>
                  <a:ext uri="{FF2B5EF4-FFF2-40B4-BE49-F238E27FC236}">
                    <a16:creationId xmlns:a16="http://schemas.microsoft.com/office/drawing/2014/main" id="{AC28A687-5B5B-8530-6D14-E82EC1E7F8A6}"/>
                  </a:ext>
                </a:extLst>
              </p14:cNvPr>
              <p14:cNvContentPartPr/>
              <p14:nvPr/>
            </p14:nvContentPartPr>
            <p14:xfrm>
              <a:off x="7328240" y="4177810"/>
              <a:ext cx="62280" cy="500040"/>
            </p14:xfrm>
          </p:contentPart>
        </mc:Choice>
        <mc:Fallback>
          <p:pic>
            <p:nvPicPr>
              <p:cNvPr id="45" name="Ink 44">
                <a:extLst>
                  <a:ext uri="{FF2B5EF4-FFF2-40B4-BE49-F238E27FC236}">
                    <a16:creationId xmlns:a16="http://schemas.microsoft.com/office/drawing/2014/main" id="{AC28A687-5B5B-8530-6D14-E82EC1E7F8A6}"/>
                  </a:ext>
                </a:extLst>
              </p:cNvPr>
              <p:cNvPicPr/>
              <p:nvPr/>
            </p:nvPicPr>
            <p:blipFill>
              <a:blip r:embed="rId43"/>
              <a:stretch>
                <a:fillRect/>
              </a:stretch>
            </p:blipFill>
            <p:spPr>
              <a:xfrm>
                <a:off x="7274600" y="4070170"/>
                <a:ext cx="169920" cy="7156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46" name="Ink 45">
                <a:extLst>
                  <a:ext uri="{FF2B5EF4-FFF2-40B4-BE49-F238E27FC236}">
                    <a16:creationId xmlns:a16="http://schemas.microsoft.com/office/drawing/2014/main" id="{C95B477D-B57B-69B5-78DF-A9A2FC84E127}"/>
                  </a:ext>
                </a:extLst>
              </p14:cNvPr>
              <p14:cNvContentPartPr/>
              <p14:nvPr/>
            </p14:nvContentPartPr>
            <p14:xfrm>
              <a:off x="6938360" y="4465450"/>
              <a:ext cx="408600" cy="63360"/>
            </p14:xfrm>
          </p:contentPart>
        </mc:Choice>
        <mc:Fallback>
          <p:pic>
            <p:nvPicPr>
              <p:cNvPr id="46" name="Ink 45">
                <a:extLst>
                  <a:ext uri="{FF2B5EF4-FFF2-40B4-BE49-F238E27FC236}">
                    <a16:creationId xmlns:a16="http://schemas.microsoft.com/office/drawing/2014/main" id="{C95B477D-B57B-69B5-78DF-A9A2FC84E127}"/>
                  </a:ext>
                </a:extLst>
              </p:cNvPr>
              <p:cNvPicPr/>
              <p:nvPr/>
            </p:nvPicPr>
            <p:blipFill>
              <a:blip r:embed="rId45"/>
              <a:stretch>
                <a:fillRect/>
              </a:stretch>
            </p:blipFill>
            <p:spPr>
              <a:xfrm>
                <a:off x="6884720" y="4357450"/>
                <a:ext cx="516240" cy="2790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47" name="Ink 46">
                <a:extLst>
                  <a:ext uri="{FF2B5EF4-FFF2-40B4-BE49-F238E27FC236}">
                    <a16:creationId xmlns:a16="http://schemas.microsoft.com/office/drawing/2014/main" id="{DA8CA434-06A2-7F99-73E9-D8C0F8EC77F7}"/>
                  </a:ext>
                </a:extLst>
              </p14:cNvPr>
              <p14:cNvContentPartPr/>
              <p14:nvPr/>
            </p14:nvContentPartPr>
            <p14:xfrm>
              <a:off x="6913520" y="2677690"/>
              <a:ext cx="932400" cy="199080"/>
            </p14:xfrm>
          </p:contentPart>
        </mc:Choice>
        <mc:Fallback>
          <p:pic>
            <p:nvPicPr>
              <p:cNvPr id="47" name="Ink 46">
                <a:extLst>
                  <a:ext uri="{FF2B5EF4-FFF2-40B4-BE49-F238E27FC236}">
                    <a16:creationId xmlns:a16="http://schemas.microsoft.com/office/drawing/2014/main" id="{DA8CA434-06A2-7F99-73E9-D8C0F8EC77F7}"/>
                  </a:ext>
                </a:extLst>
              </p:cNvPr>
              <p:cNvPicPr/>
              <p:nvPr/>
            </p:nvPicPr>
            <p:blipFill>
              <a:blip r:embed="rId47"/>
              <a:stretch>
                <a:fillRect/>
              </a:stretch>
            </p:blipFill>
            <p:spPr>
              <a:xfrm>
                <a:off x="6859880" y="2569690"/>
                <a:ext cx="1040040" cy="4147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48" name="Ink 47">
                <a:extLst>
                  <a:ext uri="{FF2B5EF4-FFF2-40B4-BE49-F238E27FC236}">
                    <a16:creationId xmlns:a16="http://schemas.microsoft.com/office/drawing/2014/main" id="{B78816AF-C690-4233-6E0C-EC6CCFD2AF34}"/>
                  </a:ext>
                </a:extLst>
              </p14:cNvPr>
              <p14:cNvContentPartPr/>
              <p14:nvPr/>
            </p14:nvContentPartPr>
            <p14:xfrm>
              <a:off x="6997400" y="2800090"/>
              <a:ext cx="645840" cy="249480"/>
            </p14:xfrm>
          </p:contentPart>
        </mc:Choice>
        <mc:Fallback>
          <p:pic>
            <p:nvPicPr>
              <p:cNvPr id="48" name="Ink 47">
                <a:extLst>
                  <a:ext uri="{FF2B5EF4-FFF2-40B4-BE49-F238E27FC236}">
                    <a16:creationId xmlns:a16="http://schemas.microsoft.com/office/drawing/2014/main" id="{B78816AF-C690-4233-6E0C-EC6CCFD2AF34}"/>
                  </a:ext>
                </a:extLst>
              </p:cNvPr>
              <p:cNvPicPr/>
              <p:nvPr/>
            </p:nvPicPr>
            <p:blipFill>
              <a:blip r:embed="rId49"/>
              <a:stretch>
                <a:fillRect/>
              </a:stretch>
            </p:blipFill>
            <p:spPr>
              <a:xfrm>
                <a:off x="6943760" y="2692450"/>
                <a:ext cx="753480" cy="4651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49" name="Ink 48">
                <a:extLst>
                  <a:ext uri="{FF2B5EF4-FFF2-40B4-BE49-F238E27FC236}">
                    <a16:creationId xmlns:a16="http://schemas.microsoft.com/office/drawing/2014/main" id="{EE451011-AA40-D963-0C88-41C437806BEF}"/>
                  </a:ext>
                </a:extLst>
              </p14:cNvPr>
              <p14:cNvContentPartPr/>
              <p14:nvPr/>
            </p14:nvContentPartPr>
            <p14:xfrm>
              <a:off x="6803000" y="2195650"/>
              <a:ext cx="1104120" cy="479160"/>
            </p14:xfrm>
          </p:contentPart>
        </mc:Choice>
        <mc:Fallback>
          <p:pic>
            <p:nvPicPr>
              <p:cNvPr id="49" name="Ink 48">
                <a:extLst>
                  <a:ext uri="{FF2B5EF4-FFF2-40B4-BE49-F238E27FC236}">
                    <a16:creationId xmlns:a16="http://schemas.microsoft.com/office/drawing/2014/main" id="{EE451011-AA40-D963-0C88-41C437806BEF}"/>
                  </a:ext>
                </a:extLst>
              </p:cNvPr>
              <p:cNvPicPr/>
              <p:nvPr/>
            </p:nvPicPr>
            <p:blipFill>
              <a:blip r:embed="rId51"/>
              <a:stretch>
                <a:fillRect/>
              </a:stretch>
            </p:blipFill>
            <p:spPr>
              <a:xfrm>
                <a:off x="6749360" y="2087650"/>
                <a:ext cx="1211760" cy="6948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50" name="Ink 49">
                <a:extLst>
                  <a:ext uri="{FF2B5EF4-FFF2-40B4-BE49-F238E27FC236}">
                    <a16:creationId xmlns:a16="http://schemas.microsoft.com/office/drawing/2014/main" id="{F9909822-BC34-235A-F153-7E7EC2F113C5}"/>
                  </a:ext>
                </a:extLst>
              </p14:cNvPr>
              <p14:cNvContentPartPr/>
              <p14:nvPr/>
            </p14:nvContentPartPr>
            <p14:xfrm>
              <a:off x="7791200" y="2590570"/>
              <a:ext cx="104400" cy="64440"/>
            </p14:xfrm>
          </p:contentPart>
        </mc:Choice>
        <mc:Fallback>
          <p:pic>
            <p:nvPicPr>
              <p:cNvPr id="50" name="Ink 49">
                <a:extLst>
                  <a:ext uri="{FF2B5EF4-FFF2-40B4-BE49-F238E27FC236}">
                    <a16:creationId xmlns:a16="http://schemas.microsoft.com/office/drawing/2014/main" id="{F9909822-BC34-235A-F153-7E7EC2F113C5}"/>
                  </a:ext>
                </a:extLst>
              </p:cNvPr>
              <p:cNvPicPr/>
              <p:nvPr/>
            </p:nvPicPr>
            <p:blipFill>
              <a:blip r:embed="rId53"/>
              <a:stretch>
                <a:fillRect/>
              </a:stretch>
            </p:blipFill>
            <p:spPr>
              <a:xfrm>
                <a:off x="7737560" y="2482930"/>
                <a:ext cx="212040" cy="2800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51" name="Ink 50">
                <a:extLst>
                  <a:ext uri="{FF2B5EF4-FFF2-40B4-BE49-F238E27FC236}">
                    <a16:creationId xmlns:a16="http://schemas.microsoft.com/office/drawing/2014/main" id="{2213BBA8-E28E-5FF2-3C03-41B4F6136CEF}"/>
                  </a:ext>
                </a:extLst>
              </p14:cNvPr>
              <p14:cNvContentPartPr/>
              <p14:nvPr/>
            </p14:nvContentPartPr>
            <p14:xfrm>
              <a:off x="7317080" y="2495170"/>
              <a:ext cx="315720" cy="159120"/>
            </p14:xfrm>
          </p:contentPart>
        </mc:Choice>
        <mc:Fallback>
          <p:pic>
            <p:nvPicPr>
              <p:cNvPr id="51" name="Ink 50">
                <a:extLst>
                  <a:ext uri="{FF2B5EF4-FFF2-40B4-BE49-F238E27FC236}">
                    <a16:creationId xmlns:a16="http://schemas.microsoft.com/office/drawing/2014/main" id="{2213BBA8-E28E-5FF2-3C03-41B4F6136CEF}"/>
                  </a:ext>
                </a:extLst>
              </p:cNvPr>
              <p:cNvPicPr/>
              <p:nvPr/>
            </p:nvPicPr>
            <p:blipFill>
              <a:blip r:embed="rId55"/>
              <a:stretch>
                <a:fillRect/>
              </a:stretch>
            </p:blipFill>
            <p:spPr>
              <a:xfrm>
                <a:off x="7263440" y="2387530"/>
                <a:ext cx="423360" cy="374760"/>
              </a:xfrm>
              <a:prstGeom prst="rect">
                <a:avLst/>
              </a:prstGeom>
            </p:spPr>
          </p:pic>
        </mc:Fallback>
      </mc:AlternateContent>
    </p:spTree>
    <p:extLst>
      <p:ext uri="{BB962C8B-B14F-4D97-AF65-F5344CB8AC3E}">
        <p14:creationId xmlns:p14="http://schemas.microsoft.com/office/powerpoint/2010/main" val="3785058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AC6BF-2DEF-2F29-5C1B-D5F683BAD24B}"/>
              </a:ext>
            </a:extLst>
          </p:cNvPr>
          <p:cNvSpPr>
            <a:spLocks noGrp="1"/>
          </p:cNvSpPr>
          <p:nvPr>
            <p:ph type="title"/>
          </p:nvPr>
        </p:nvSpPr>
        <p:spPr/>
        <p:txBody>
          <a:bodyPr/>
          <a:lstStyle/>
          <a:p>
            <a:r>
              <a:rPr lang="en-GB" dirty="0"/>
              <a:t>Key points	</a:t>
            </a:r>
          </a:p>
        </p:txBody>
      </p:sp>
      <p:sp>
        <p:nvSpPr>
          <p:cNvPr id="3" name="Content Placeholder 2">
            <a:extLst>
              <a:ext uri="{FF2B5EF4-FFF2-40B4-BE49-F238E27FC236}">
                <a16:creationId xmlns:a16="http://schemas.microsoft.com/office/drawing/2014/main" id="{BD78A296-673A-5138-31C6-C7D8E431A126}"/>
              </a:ext>
            </a:extLst>
          </p:cNvPr>
          <p:cNvSpPr>
            <a:spLocks noGrp="1"/>
          </p:cNvSpPr>
          <p:nvPr>
            <p:ph idx="1"/>
          </p:nvPr>
        </p:nvSpPr>
        <p:spPr>
          <a:xfrm>
            <a:off x="347133" y="1402292"/>
            <a:ext cx="5159375" cy="4351338"/>
          </a:xfrm>
        </p:spPr>
        <p:txBody>
          <a:bodyPr>
            <a:normAutofit fontScale="92500" lnSpcReduction="20000"/>
          </a:bodyPr>
          <a:lstStyle/>
          <a:p>
            <a:r>
              <a:rPr lang="en-GB" sz="2000" dirty="0"/>
              <a:t>Wind direction (note a SW wind direction means it is blowing from SW to NE) – the wind will blow snow around (wind drifted snow) when wind speed is &gt;15mph (24kph). This will deposit on leeward slopes. </a:t>
            </a:r>
            <a:r>
              <a:rPr lang="en-GB" sz="2000" dirty="0">
                <a:hlinkClick r:id="rId2"/>
              </a:rPr>
              <a:t>https://youtu.be/-m8kPGOxTHA?si=WFZZILUWHGtacn2n&amp;t=7</a:t>
            </a:r>
            <a:r>
              <a:rPr lang="en-GB" sz="2000" dirty="0"/>
              <a:t> </a:t>
            </a:r>
          </a:p>
          <a:p>
            <a:r>
              <a:rPr lang="en-GB" sz="2000" dirty="0"/>
              <a:t>Terrain aspect – what bearing is the corrie/slope on? Southern aspects get more hours of sunlight, Northern may not get any at all. More snow gathers in/on Northern aspects. </a:t>
            </a:r>
          </a:p>
          <a:p>
            <a:r>
              <a:rPr lang="en-GB" sz="2000" dirty="0"/>
              <a:t>Slope angle – avalanches tend to start on slopes with angles between 25-45deg, their tracks on 15-25deg and run out at &gt;15deg. Convex v concave. </a:t>
            </a:r>
          </a:p>
          <a:p>
            <a:r>
              <a:rPr lang="en-GB" sz="2000" dirty="0"/>
              <a:t>Slope altitude and freezing level – terrain below the freezing level will not have snow fall on it, must leave margins of error when planning routes however. </a:t>
            </a:r>
          </a:p>
          <a:p>
            <a:endParaRPr lang="en-GB" sz="2000" dirty="0"/>
          </a:p>
        </p:txBody>
      </p:sp>
      <p:pic>
        <p:nvPicPr>
          <p:cNvPr id="5" name="Picture 4" descr="A snowy mountain with trees and a blue line&#10;&#10;AI-generated content may be incorrect.">
            <a:extLst>
              <a:ext uri="{FF2B5EF4-FFF2-40B4-BE49-F238E27FC236}">
                <a16:creationId xmlns:a16="http://schemas.microsoft.com/office/drawing/2014/main" id="{DC4247AA-3D1D-A0B0-987D-43068B9D09B7}"/>
              </a:ext>
            </a:extLst>
          </p:cNvPr>
          <p:cNvPicPr>
            <a:picLocks noChangeAspect="1"/>
          </p:cNvPicPr>
          <p:nvPr/>
        </p:nvPicPr>
        <p:blipFill>
          <a:blip r:embed="rId3"/>
          <a:stretch>
            <a:fillRect/>
          </a:stretch>
        </p:blipFill>
        <p:spPr>
          <a:xfrm>
            <a:off x="5506508" y="3380274"/>
            <a:ext cx="6685492" cy="3477726"/>
          </a:xfrm>
          <a:prstGeom prst="rect">
            <a:avLst/>
          </a:prstGeom>
        </p:spPr>
      </p:pic>
      <p:sp>
        <p:nvSpPr>
          <p:cNvPr id="4" name="TextBox 3">
            <a:extLst>
              <a:ext uri="{FF2B5EF4-FFF2-40B4-BE49-F238E27FC236}">
                <a16:creationId xmlns:a16="http://schemas.microsoft.com/office/drawing/2014/main" id="{F665970B-A530-53C3-96EA-CBC14A726034}"/>
              </a:ext>
            </a:extLst>
          </p:cNvPr>
          <p:cNvSpPr txBox="1"/>
          <p:nvPr/>
        </p:nvSpPr>
        <p:spPr>
          <a:xfrm>
            <a:off x="10414000" y="6457890"/>
            <a:ext cx="2252133" cy="400110"/>
          </a:xfrm>
          <a:prstGeom prst="rect">
            <a:avLst/>
          </a:prstGeom>
          <a:noFill/>
        </p:spPr>
        <p:txBody>
          <a:bodyPr wrap="square" rtlCol="0">
            <a:spAutoFit/>
          </a:bodyPr>
          <a:lstStyle/>
          <a:p>
            <a:r>
              <a:rPr lang="en-GB" sz="1000" dirty="0"/>
              <a:t>Source: </a:t>
            </a:r>
            <a:r>
              <a:rPr lang="en-GB" sz="1000" dirty="0">
                <a:hlinkClick r:id="rId4"/>
              </a:rPr>
              <a:t>Bruce Tremper, Utah Avalanche </a:t>
            </a:r>
            <a:r>
              <a:rPr lang="en-GB" sz="1000" dirty="0" err="1">
                <a:hlinkClick r:id="rId4"/>
              </a:rPr>
              <a:t>Center</a:t>
            </a:r>
            <a:endParaRPr lang="en-GB" sz="1000" dirty="0"/>
          </a:p>
        </p:txBody>
      </p:sp>
    </p:spTree>
    <p:extLst>
      <p:ext uri="{BB962C8B-B14F-4D97-AF65-F5344CB8AC3E}">
        <p14:creationId xmlns:p14="http://schemas.microsoft.com/office/powerpoint/2010/main" val="3937152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282A-970F-DB36-8CF1-41EEB28006B4}"/>
              </a:ext>
            </a:extLst>
          </p:cNvPr>
          <p:cNvSpPr>
            <a:spLocks noGrp="1"/>
          </p:cNvSpPr>
          <p:nvPr>
            <p:ph type="title"/>
          </p:nvPr>
        </p:nvSpPr>
        <p:spPr/>
        <p:txBody>
          <a:bodyPr/>
          <a:lstStyle/>
          <a:p>
            <a:endParaRPr lang="en-GB"/>
          </a:p>
        </p:txBody>
      </p:sp>
      <p:pic>
        <p:nvPicPr>
          <p:cNvPr id="4" name="Content Placeholder 3" descr="A map of a mountain ski trail&#10;&#10;AI-generated content may be incorrect.">
            <a:extLst>
              <a:ext uri="{FF2B5EF4-FFF2-40B4-BE49-F238E27FC236}">
                <a16:creationId xmlns:a16="http://schemas.microsoft.com/office/drawing/2014/main" id="{9C10B6DB-0530-945C-AF13-629EDF730C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51339"/>
            <a:ext cx="10515600" cy="6909339"/>
          </a:xfrm>
          <a:prstGeom prst="rect">
            <a:avLst/>
          </a:prstGeom>
        </p:spPr>
      </p:pic>
    </p:spTree>
    <p:extLst>
      <p:ext uri="{BB962C8B-B14F-4D97-AF65-F5344CB8AC3E}">
        <p14:creationId xmlns:p14="http://schemas.microsoft.com/office/powerpoint/2010/main" val="891147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B7DA-3ABD-06B9-FDD5-661E6B20EB1D}"/>
              </a:ext>
            </a:extLst>
          </p:cNvPr>
          <p:cNvSpPr>
            <a:spLocks noGrp="1"/>
          </p:cNvSpPr>
          <p:nvPr>
            <p:ph type="title"/>
          </p:nvPr>
        </p:nvSpPr>
        <p:spPr/>
        <p:txBody>
          <a:bodyPr/>
          <a:lstStyle/>
          <a:p>
            <a:endParaRPr lang="en-GB"/>
          </a:p>
        </p:txBody>
      </p:sp>
      <p:pic>
        <p:nvPicPr>
          <p:cNvPr id="16" name="Content Placeholder 15" descr="A snowy mountain with trees in the background&#10;&#10;AI-generated content may be incorrect.">
            <a:extLst>
              <a:ext uri="{FF2B5EF4-FFF2-40B4-BE49-F238E27FC236}">
                <a16:creationId xmlns:a16="http://schemas.microsoft.com/office/drawing/2014/main" id="{20EBF429-2A4A-8A54-5928-960C4ADFCE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725891" cy="6871342"/>
          </a:xfrm>
        </p:spPr>
      </p:pic>
      <p:sp>
        <p:nvSpPr>
          <p:cNvPr id="17" name="TextBox 16">
            <a:extLst>
              <a:ext uri="{FF2B5EF4-FFF2-40B4-BE49-F238E27FC236}">
                <a16:creationId xmlns:a16="http://schemas.microsoft.com/office/drawing/2014/main" id="{79036BF7-CA05-4B3E-D515-F2D35CC13415}"/>
              </a:ext>
            </a:extLst>
          </p:cNvPr>
          <p:cNvSpPr txBox="1"/>
          <p:nvPr/>
        </p:nvSpPr>
        <p:spPr>
          <a:xfrm>
            <a:off x="7378892" y="5969655"/>
            <a:ext cx="2507673" cy="523220"/>
          </a:xfrm>
          <a:prstGeom prst="rect">
            <a:avLst/>
          </a:prstGeom>
          <a:noFill/>
        </p:spPr>
        <p:txBody>
          <a:bodyPr wrap="square" rtlCol="0">
            <a:spAutoFit/>
          </a:bodyPr>
          <a:lstStyle/>
          <a:p>
            <a:endParaRPr lang="en-GB" i="1" dirty="0"/>
          </a:p>
          <a:p>
            <a:r>
              <a:rPr lang="en-GB" sz="1000" dirty="0"/>
              <a:t>Source: </a:t>
            </a:r>
            <a:r>
              <a:rPr lang="en-GB" sz="1000" dirty="0">
                <a:hlinkClick r:id="rId3"/>
              </a:rPr>
              <a:t>Crested Butte Avalanche </a:t>
            </a:r>
            <a:r>
              <a:rPr lang="en-GB" sz="1000" dirty="0" err="1">
                <a:hlinkClick r:id="rId3"/>
              </a:rPr>
              <a:t>Center</a:t>
            </a:r>
            <a:endParaRPr lang="en-GB" sz="1000" dirty="0"/>
          </a:p>
        </p:txBody>
      </p:sp>
      <p:sp>
        <p:nvSpPr>
          <p:cNvPr id="18" name="TextBox 17">
            <a:extLst>
              <a:ext uri="{FF2B5EF4-FFF2-40B4-BE49-F238E27FC236}">
                <a16:creationId xmlns:a16="http://schemas.microsoft.com/office/drawing/2014/main" id="{5B045D63-8BC8-C1C8-DEF2-2A8B276D00A8}"/>
              </a:ext>
            </a:extLst>
          </p:cNvPr>
          <p:cNvSpPr txBox="1"/>
          <p:nvPr/>
        </p:nvSpPr>
        <p:spPr>
          <a:xfrm>
            <a:off x="-1" y="107950"/>
            <a:ext cx="4089400" cy="2031325"/>
          </a:xfrm>
          <a:prstGeom prst="rect">
            <a:avLst/>
          </a:prstGeom>
          <a:noFill/>
        </p:spPr>
        <p:txBody>
          <a:bodyPr wrap="square" rtlCol="0">
            <a:spAutoFit/>
          </a:bodyPr>
          <a:lstStyle/>
          <a:p>
            <a:r>
              <a:rPr lang="en-GB" dirty="0"/>
              <a:t>Example of cross-loading:</a:t>
            </a:r>
          </a:p>
          <a:p>
            <a:r>
              <a:rPr lang="en-GB" dirty="0"/>
              <a:t>The wind is wrapping around from right to left, depositing snow on the leeward slope in the action of cross-loading (named as it is ‘loading’ the leeward slope). </a:t>
            </a:r>
          </a:p>
          <a:p>
            <a:endParaRPr lang="en-GB" dirty="0"/>
          </a:p>
        </p:txBody>
      </p:sp>
    </p:spTree>
    <p:extLst>
      <p:ext uri="{BB962C8B-B14F-4D97-AF65-F5344CB8AC3E}">
        <p14:creationId xmlns:p14="http://schemas.microsoft.com/office/powerpoint/2010/main" val="2890818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8353E-DCF1-8BAD-567A-17FFE5E0809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93CFD6-BC7E-59D1-48BC-40CE1BF07EA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889E147-17B0-3C4B-13CF-07DD2B002F75}"/>
              </a:ext>
            </a:extLst>
          </p:cNvPr>
          <p:cNvPicPr>
            <a:picLocks noChangeAspect="1"/>
          </p:cNvPicPr>
          <p:nvPr/>
        </p:nvPicPr>
        <p:blipFill>
          <a:blip r:embed="rId2"/>
          <a:stretch>
            <a:fillRect/>
          </a:stretch>
        </p:blipFill>
        <p:spPr>
          <a:xfrm>
            <a:off x="0" y="0"/>
            <a:ext cx="9154391" cy="6858000"/>
          </a:xfrm>
          <a:prstGeom prst="rect">
            <a:avLst/>
          </a:prstGeom>
        </p:spPr>
      </p:pic>
      <p:sp>
        <p:nvSpPr>
          <p:cNvPr id="6" name="TextBox 5">
            <a:extLst>
              <a:ext uri="{FF2B5EF4-FFF2-40B4-BE49-F238E27FC236}">
                <a16:creationId xmlns:a16="http://schemas.microsoft.com/office/drawing/2014/main" id="{705BD3C4-FBF2-18B6-4ED2-1ED14142E7C4}"/>
              </a:ext>
            </a:extLst>
          </p:cNvPr>
          <p:cNvSpPr txBox="1"/>
          <p:nvPr/>
        </p:nvSpPr>
        <p:spPr>
          <a:xfrm>
            <a:off x="6096000" y="6088593"/>
            <a:ext cx="5695950" cy="246221"/>
          </a:xfrm>
          <a:prstGeom prst="rect">
            <a:avLst/>
          </a:prstGeom>
          <a:noFill/>
        </p:spPr>
        <p:txBody>
          <a:bodyPr wrap="square" rtlCol="0">
            <a:spAutoFit/>
          </a:bodyPr>
          <a:lstStyle/>
          <a:p>
            <a:r>
              <a:rPr lang="en-GB" sz="1000" dirty="0"/>
              <a:t>Source: </a:t>
            </a:r>
            <a:r>
              <a:rPr lang="en-GB" sz="1000" dirty="0">
                <a:hlinkClick r:id="rId3"/>
              </a:rPr>
              <a:t>Rebecca Rawlinson, Winter Skills Trip 2024</a:t>
            </a:r>
            <a:endParaRPr lang="en-GB" sz="1000" dirty="0"/>
          </a:p>
        </p:txBody>
      </p:sp>
    </p:spTree>
    <p:extLst>
      <p:ext uri="{BB962C8B-B14F-4D97-AF65-F5344CB8AC3E}">
        <p14:creationId xmlns:p14="http://schemas.microsoft.com/office/powerpoint/2010/main" val="472012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79AE5-76E8-2F5E-0518-4169FA32A01F}"/>
              </a:ext>
            </a:extLst>
          </p:cNvPr>
          <p:cNvSpPr>
            <a:spLocks noGrp="1"/>
          </p:cNvSpPr>
          <p:nvPr>
            <p:ph type="title"/>
          </p:nvPr>
        </p:nvSpPr>
        <p:spPr/>
        <p:txBody>
          <a:bodyPr/>
          <a:lstStyle/>
          <a:p>
            <a:endParaRPr lang="en-GB"/>
          </a:p>
        </p:txBody>
      </p:sp>
      <p:pic>
        <p:nvPicPr>
          <p:cNvPr id="5" name="Content Placeholder 4" descr="A wind sock falling from a roof&#10;&#10;AI-generated content may be incorrect.">
            <a:extLst>
              <a:ext uri="{FF2B5EF4-FFF2-40B4-BE49-F238E27FC236}">
                <a16:creationId xmlns:a16="http://schemas.microsoft.com/office/drawing/2014/main" id="{288A5461-A9CF-4BF0-D4E3-931E89D625E5}"/>
              </a:ext>
            </a:extLst>
          </p:cNvPr>
          <p:cNvPicPr>
            <a:picLocks noGrp="1" noChangeAspect="1"/>
          </p:cNvPicPr>
          <p:nvPr>
            <p:ph idx="1"/>
          </p:nvPr>
        </p:nvPicPr>
        <p:blipFill>
          <a:blip r:embed="rId2"/>
          <a:stretch>
            <a:fillRect/>
          </a:stretch>
        </p:blipFill>
        <p:spPr>
          <a:xfrm>
            <a:off x="186338" y="1442426"/>
            <a:ext cx="2162175" cy="2990850"/>
          </a:xfrm>
          <a:prstGeom prst="rect">
            <a:avLst/>
          </a:prstGeom>
        </p:spPr>
      </p:pic>
      <p:sp>
        <p:nvSpPr>
          <p:cNvPr id="6" name="TextBox 5">
            <a:extLst>
              <a:ext uri="{FF2B5EF4-FFF2-40B4-BE49-F238E27FC236}">
                <a16:creationId xmlns:a16="http://schemas.microsoft.com/office/drawing/2014/main" id="{22607BF6-2696-F22F-A094-788E8910B7A8}"/>
              </a:ext>
            </a:extLst>
          </p:cNvPr>
          <p:cNvSpPr txBox="1"/>
          <p:nvPr/>
        </p:nvSpPr>
        <p:spPr>
          <a:xfrm>
            <a:off x="69850" y="4433276"/>
            <a:ext cx="3657600" cy="2092881"/>
          </a:xfrm>
          <a:prstGeom prst="rect">
            <a:avLst/>
          </a:prstGeom>
          <a:noFill/>
        </p:spPr>
        <p:txBody>
          <a:bodyPr wrap="square" rtlCol="0">
            <a:spAutoFit/>
          </a:bodyPr>
          <a:lstStyle/>
          <a:p>
            <a:r>
              <a:rPr lang="en-GB" sz="1400" dirty="0"/>
              <a:t>Wind drifted snow:</a:t>
            </a:r>
          </a:p>
          <a:p>
            <a:pPr marL="285750" indent="-285750">
              <a:buFont typeface="Arial" panose="020B0604020202020204" pitchFamily="34" charset="0"/>
              <a:buChar char="•"/>
            </a:pPr>
            <a:r>
              <a:rPr lang="en-GB" sz="1400" dirty="0"/>
              <a:t>Common in &gt;15mph winds</a:t>
            </a:r>
          </a:p>
          <a:p>
            <a:pPr marL="285750" indent="-285750">
              <a:buFont typeface="Arial" panose="020B0604020202020204" pitchFamily="34" charset="0"/>
              <a:buChar char="•"/>
            </a:pPr>
            <a:r>
              <a:rPr lang="en-GB" sz="1400" dirty="0"/>
              <a:t>Creates drifting snow</a:t>
            </a:r>
          </a:p>
          <a:p>
            <a:pPr marL="285750" indent="-285750">
              <a:buFont typeface="Arial" panose="020B0604020202020204" pitchFamily="34" charset="0"/>
              <a:buChar char="•"/>
            </a:pPr>
            <a:r>
              <a:rPr lang="en-GB" sz="1400" dirty="0"/>
              <a:t>Accumulates on leeward slopes</a:t>
            </a:r>
          </a:p>
          <a:p>
            <a:pPr marL="285750" indent="-285750">
              <a:buFont typeface="Arial" panose="020B0604020202020204" pitchFamily="34" charset="0"/>
              <a:buChar char="•"/>
            </a:pPr>
            <a:r>
              <a:rPr lang="en-GB" sz="1400" dirty="0"/>
              <a:t>Formation of </a:t>
            </a:r>
            <a:r>
              <a:rPr lang="en-GB" sz="1400" dirty="0" err="1"/>
              <a:t>windslabs</a:t>
            </a:r>
            <a:endParaRPr lang="en-GB" sz="1400" dirty="0"/>
          </a:p>
          <a:p>
            <a:pPr marL="285750" indent="-285750">
              <a:buFont typeface="Arial" panose="020B0604020202020204" pitchFamily="34" charset="0"/>
              <a:buChar char="•"/>
            </a:pPr>
            <a:r>
              <a:rPr lang="en-GB" sz="1400" dirty="0"/>
              <a:t>Does not need to actively be snowing to form – previously fallen snow is blown around to create </a:t>
            </a:r>
            <a:r>
              <a:rPr lang="en-GB" sz="1400" dirty="0" err="1"/>
              <a:t>windslabs</a:t>
            </a:r>
            <a:r>
              <a:rPr lang="en-GB" sz="1400" dirty="0"/>
              <a:t>. </a:t>
            </a:r>
          </a:p>
          <a:p>
            <a:pPr marL="285750" indent="-285750">
              <a:buFont typeface="Arial" panose="020B0604020202020204" pitchFamily="34" charset="0"/>
              <a:buChar char="•"/>
            </a:pPr>
            <a:endParaRPr lang="en-GB" dirty="0"/>
          </a:p>
        </p:txBody>
      </p:sp>
      <p:pic>
        <p:nvPicPr>
          <p:cNvPr id="4" name="Picture 3">
            <a:extLst>
              <a:ext uri="{FF2B5EF4-FFF2-40B4-BE49-F238E27FC236}">
                <a16:creationId xmlns:a16="http://schemas.microsoft.com/office/drawing/2014/main" id="{FE351A2B-F6E9-2531-02EB-E67053482772}"/>
              </a:ext>
            </a:extLst>
          </p:cNvPr>
          <p:cNvPicPr>
            <a:picLocks noChangeAspect="1"/>
          </p:cNvPicPr>
          <p:nvPr/>
        </p:nvPicPr>
        <p:blipFill>
          <a:blip r:embed="rId3"/>
          <a:stretch>
            <a:fillRect/>
          </a:stretch>
        </p:blipFill>
        <p:spPr>
          <a:xfrm>
            <a:off x="3995350" y="2033663"/>
            <a:ext cx="1801045" cy="1808376"/>
          </a:xfrm>
          <a:prstGeom prst="rect">
            <a:avLst/>
          </a:prstGeom>
        </p:spPr>
      </p:pic>
      <p:sp>
        <p:nvSpPr>
          <p:cNvPr id="7" name="TextBox 6">
            <a:extLst>
              <a:ext uri="{FF2B5EF4-FFF2-40B4-BE49-F238E27FC236}">
                <a16:creationId xmlns:a16="http://schemas.microsoft.com/office/drawing/2014/main" id="{3518AB9B-EF8E-F069-A453-7D6DCFE21997}"/>
              </a:ext>
            </a:extLst>
          </p:cNvPr>
          <p:cNvSpPr txBox="1"/>
          <p:nvPr/>
        </p:nvSpPr>
        <p:spPr>
          <a:xfrm>
            <a:off x="4058850" y="3935968"/>
            <a:ext cx="4599664" cy="2677656"/>
          </a:xfrm>
          <a:prstGeom prst="rect">
            <a:avLst/>
          </a:prstGeom>
          <a:noFill/>
        </p:spPr>
        <p:txBody>
          <a:bodyPr wrap="square" rtlCol="0">
            <a:spAutoFit/>
          </a:bodyPr>
          <a:lstStyle/>
          <a:p>
            <a:r>
              <a:rPr lang="en-GB" sz="1400" dirty="0"/>
              <a:t>Wet snow instabilities: </a:t>
            </a:r>
          </a:p>
          <a:p>
            <a:pPr marL="285750" indent="-285750">
              <a:buFont typeface="Arial" panose="020B0604020202020204" pitchFamily="34" charset="0"/>
              <a:buChar char="•"/>
            </a:pPr>
            <a:r>
              <a:rPr lang="en-GB" sz="1400" dirty="0"/>
              <a:t>Snow thaws </a:t>
            </a:r>
          </a:p>
          <a:p>
            <a:pPr marL="285750" indent="-285750">
              <a:buFont typeface="Arial" panose="020B0604020202020204" pitchFamily="34" charset="0"/>
              <a:buChar char="•"/>
            </a:pPr>
            <a:r>
              <a:rPr lang="en-GB" sz="1400" dirty="0"/>
              <a:t>Liquid water creates weakening of the snow pack layer</a:t>
            </a:r>
          </a:p>
          <a:p>
            <a:pPr marL="285750" indent="-285750">
              <a:buFont typeface="Arial" panose="020B0604020202020204" pitchFamily="34" charset="0"/>
              <a:buChar char="•"/>
            </a:pPr>
            <a:r>
              <a:rPr lang="en-GB" sz="1400" dirty="0"/>
              <a:t>Affects any existing snow pack above the freezing level</a:t>
            </a:r>
          </a:p>
          <a:p>
            <a:pPr marL="285750" indent="-285750">
              <a:buFont typeface="Arial" panose="020B0604020202020204" pitchFamily="34" charset="0"/>
              <a:buChar char="•"/>
            </a:pPr>
            <a:r>
              <a:rPr lang="en-GB" sz="1400" dirty="0"/>
              <a:t>Snow that has not yet been subject to thawing or areas with existing weaknesses are particularly sensitive </a:t>
            </a:r>
          </a:p>
          <a:p>
            <a:pPr marL="285750" indent="-285750">
              <a:buFont typeface="Arial" panose="020B0604020202020204" pitchFamily="34" charset="0"/>
              <a:buChar char="•"/>
            </a:pPr>
            <a:r>
              <a:rPr lang="en-GB" sz="1400" dirty="0"/>
              <a:t>Rain is not required but will rapidly elevate the likelihood of avalanches</a:t>
            </a:r>
          </a:p>
          <a:p>
            <a:pPr marL="285750" indent="-285750">
              <a:buFont typeface="Arial" panose="020B0604020202020204" pitchFamily="34" charset="0"/>
              <a:buChar char="•"/>
            </a:pPr>
            <a:r>
              <a:rPr lang="en-GB" sz="1400" dirty="0"/>
              <a:t>Described as ‘wet slab’ or ‘loose snow’ avalanches</a:t>
            </a:r>
          </a:p>
        </p:txBody>
      </p:sp>
      <p:sp>
        <p:nvSpPr>
          <p:cNvPr id="8" name="TextBox 7">
            <a:extLst>
              <a:ext uri="{FF2B5EF4-FFF2-40B4-BE49-F238E27FC236}">
                <a16:creationId xmlns:a16="http://schemas.microsoft.com/office/drawing/2014/main" id="{AF796350-046E-657B-8733-AD6F681B7292}"/>
              </a:ext>
            </a:extLst>
          </p:cNvPr>
          <p:cNvSpPr txBox="1"/>
          <p:nvPr/>
        </p:nvSpPr>
        <p:spPr>
          <a:xfrm>
            <a:off x="0" y="222996"/>
            <a:ext cx="7696179" cy="461665"/>
          </a:xfrm>
          <a:prstGeom prst="rect">
            <a:avLst/>
          </a:prstGeom>
          <a:noFill/>
        </p:spPr>
        <p:txBody>
          <a:bodyPr wrap="square" rtlCol="0">
            <a:spAutoFit/>
          </a:bodyPr>
          <a:lstStyle/>
          <a:p>
            <a:r>
              <a:rPr lang="en-GB" sz="2400" dirty="0"/>
              <a:t>Examples of snowpack instability symbols used on SAIS:</a:t>
            </a:r>
          </a:p>
        </p:txBody>
      </p:sp>
      <p:sp>
        <p:nvSpPr>
          <p:cNvPr id="9" name="TextBox 8">
            <a:extLst>
              <a:ext uri="{FF2B5EF4-FFF2-40B4-BE49-F238E27FC236}">
                <a16:creationId xmlns:a16="http://schemas.microsoft.com/office/drawing/2014/main" id="{38AF3E0F-B7D5-C97D-AD1F-0388CE21765D}"/>
              </a:ext>
            </a:extLst>
          </p:cNvPr>
          <p:cNvSpPr txBox="1"/>
          <p:nvPr/>
        </p:nvSpPr>
        <p:spPr>
          <a:xfrm>
            <a:off x="5796395" y="3103375"/>
            <a:ext cx="1642533" cy="738664"/>
          </a:xfrm>
          <a:prstGeom prst="rect">
            <a:avLst/>
          </a:prstGeom>
          <a:noFill/>
        </p:spPr>
        <p:txBody>
          <a:bodyPr wrap="square" rtlCol="0">
            <a:spAutoFit/>
          </a:bodyPr>
          <a:lstStyle/>
          <a:p>
            <a:r>
              <a:rPr lang="en-GB" sz="1050" dirty="0"/>
              <a:t>Source: </a:t>
            </a:r>
            <a:r>
              <a:rPr lang="en-GB" sz="1050" dirty="0">
                <a:hlinkClick r:id="rId4"/>
              </a:rPr>
              <a:t>wet snow instabilities </a:t>
            </a:r>
            <a:r>
              <a:rPr lang="en-GB" sz="1050" dirty="0" err="1">
                <a:hlinkClick r:id="rId4"/>
              </a:rPr>
              <a:t>eur</a:t>
            </a:r>
            <a:r>
              <a:rPr lang="en-GB" sz="1050" dirty="0">
                <a:hlinkClick r:id="rId4"/>
              </a:rPr>
              <a:t> avalanche symbol - Search</a:t>
            </a:r>
            <a:endParaRPr lang="en-GB" sz="1050" dirty="0"/>
          </a:p>
        </p:txBody>
      </p:sp>
      <p:sp>
        <p:nvSpPr>
          <p:cNvPr id="10" name="TextBox 9">
            <a:extLst>
              <a:ext uri="{FF2B5EF4-FFF2-40B4-BE49-F238E27FC236}">
                <a16:creationId xmlns:a16="http://schemas.microsoft.com/office/drawing/2014/main" id="{2DAD135E-703E-448A-C543-4E1691B6EAA5}"/>
              </a:ext>
            </a:extLst>
          </p:cNvPr>
          <p:cNvSpPr txBox="1"/>
          <p:nvPr/>
        </p:nvSpPr>
        <p:spPr>
          <a:xfrm>
            <a:off x="1790603" y="2737796"/>
            <a:ext cx="1801046" cy="553998"/>
          </a:xfrm>
          <a:prstGeom prst="rect">
            <a:avLst/>
          </a:prstGeom>
          <a:noFill/>
        </p:spPr>
        <p:txBody>
          <a:bodyPr wrap="square" rtlCol="0">
            <a:spAutoFit/>
          </a:bodyPr>
          <a:lstStyle/>
          <a:p>
            <a:r>
              <a:rPr lang="en-GB" sz="1000" dirty="0"/>
              <a:t>Source: </a:t>
            </a:r>
            <a:r>
              <a:rPr lang="en-GB" sz="1000" dirty="0">
                <a:hlinkClick r:id="rId5"/>
              </a:rPr>
              <a:t>Lochaber - Scottish Avalanche Information Service</a:t>
            </a:r>
            <a:endParaRPr lang="en-GB" sz="1000" dirty="0"/>
          </a:p>
        </p:txBody>
      </p:sp>
    </p:spTree>
    <p:extLst>
      <p:ext uri="{BB962C8B-B14F-4D97-AF65-F5344CB8AC3E}">
        <p14:creationId xmlns:p14="http://schemas.microsoft.com/office/powerpoint/2010/main" val="2551747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CD99-C6DF-78D0-C587-AF6FF3BA0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475DE-6B80-6765-EDE1-6BAF79B55AC9}"/>
              </a:ext>
            </a:extLst>
          </p:cNvPr>
          <p:cNvSpPr>
            <a:spLocks noGrp="1"/>
          </p:cNvSpPr>
          <p:nvPr>
            <p:ph type="title"/>
          </p:nvPr>
        </p:nvSpPr>
        <p:spPr/>
        <p:txBody>
          <a:bodyPr/>
          <a:lstStyle/>
          <a:p>
            <a:endParaRPr lang="en-GB"/>
          </a:p>
        </p:txBody>
      </p:sp>
      <p:sp>
        <p:nvSpPr>
          <p:cNvPr id="7" name="Content Placeholder 6">
            <a:extLst>
              <a:ext uri="{FF2B5EF4-FFF2-40B4-BE49-F238E27FC236}">
                <a16:creationId xmlns:a16="http://schemas.microsoft.com/office/drawing/2014/main" id="{7A39F99F-D7F5-FB0F-460D-96670A0B253C}"/>
              </a:ext>
            </a:extLst>
          </p:cNvPr>
          <p:cNvSpPr>
            <a:spLocks noGrp="1"/>
          </p:cNvSpPr>
          <p:nvPr>
            <p:ph idx="1"/>
          </p:nvPr>
        </p:nvSpPr>
        <p:spPr/>
        <p:txBody>
          <a:bodyPr/>
          <a:lstStyle/>
          <a:p>
            <a:endParaRPr lang="en-GB"/>
          </a:p>
        </p:txBody>
      </p:sp>
      <p:pic>
        <p:nvPicPr>
          <p:cNvPr id="9" name="Picture 8" descr="A map of a forest&#10;&#10;AI-generated content may be incorrect.">
            <a:extLst>
              <a:ext uri="{FF2B5EF4-FFF2-40B4-BE49-F238E27FC236}">
                <a16:creationId xmlns:a16="http://schemas.microsoft.com/office/drawing/2014/main" id="{28F1BA30-0AD7-EB90-B3AC-8FB04B1FFE43}"/>
              </a:ext>
            </a:extLst>
          </p:cNvPr>
          <p:cNvPicPr>
            <a:picLocks noChangeAspect="1"/>
          </p:cNvPicPr>
          <p:nvPr/>
        </p:nvPicPr>
        <p:blipFill>
          <a:blip r:embed="rId2"/>
          <a:stretch>
            <a:fillRect/>
          </a:stretch>
        </p:blipFill>
        <p:spPr>
          <a:xfrm>
            <a:off x="0" y="0"/>
            <a:ext cx="9735331" cy="6858000"/>
          </a:xfrm>
          <a:prstGeom prst="rect">
            <a:avLst/>
          </a:prstGeom>
        </p:spPr>
      </p:pic>
      <p:pic>
        <p:nvPicPr>
          <p:cNvPr id="13" name="Picture 12" descr="A screenshot of a weather report&#10;&#10;AI-generated content may be incorrect.">
            <a:extLst>
              <a:ext uri="{FF2B5EF4-FFF2-40B4-BE49-F238E27FC236}">
                <a16:creationId xmlns:a16="http://schemas.microsoft.com/office/drawing/2014/main" id="{521D7FE0-17B1-CC8C-9040-D48A2621B31A}"/>
              </a:ext>
            </a:extLst>
          </p:cNvPr>
          <p:cNvPicPr>
            <a:picLocks noChangeAspect="1"/>
          </p:cNvPicPr>
          <p:nvPr/>
        </p:nvPicPr>
        <p:blipFill>
          <a:blip r:embed="rId3"/>
          <a:stretch>
            <a:fillRect/>
          </a:stretch>
        </p:blipFill>
        <p:spPr>
          <a:xfrm>
            <a:off x="8609162" y="2555896"/>
            <a:ext cx="3582838" cy="4302103"/>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660B34F5-5EB6-7F75-595D-7E67B731D5BB}"/>
                  </a:ext>
                </a:extLst>
              </p14:cNvPr>
              <p14:cNvContentPartPr/>
              <p14:nvPr/>
            </p14:nvContentPartPr>
            <p14:xfrm>
              <a:off x="852920" y="259930"/>
              <a:ext cx="8615880" cy="5405400"/>
            </p14:xfrm>
          </p:contentPart>
        </mc:Choice>
        <mc:Fallback>
          <p:pic>
            <p:nvPicPr>
              <p:cNvPr id="3" name="Ink 2">
                <a:extLst>
                  <a:ext uri="{FF2B5EF4-FFF2-40B4-BE49-F238E27FC236}">
                    <a16:creationId xmlns:a16="http://schemas.microsoft.com/office/drawing/2014/main" id="{660B34F5-5EB6-7F75-595D-7E67B731D5BB}"/>
                  </a:ext>
                </a:extLst>
              </p:cNvPr>
              <p:cNvPicPr/>
              <p:nvPr/>
            </p:nvPicPr>
            <p:blipFill>
              <a:blip r:embed="rId5"/>
              <a:stretch>
                <a:fillRect/>
              </a:stretch>
            </p:blipFill>
            <p:spPr>
              <a:xfrm>
                <a:off x="846800" y="253810"/>
                <a:ext cx="8628120" cy="5417640"/>
              </a:xfrm>
              <a:prstGeom prst="rect">
                <a:avLst/>
              </a:prstGeom>
            </p:spPr>
          </p:pic>
        </mc:Fallback>
      </mc:AlternateContent>
    </p:spTree>
    <p:extLst>
      <p:ext uri="{BB962C8B-B14F-4D97-AF65-F5344CB8AC3E}">
        <p14:creationId xmlns:p14="http://schemas.microsoft.com/office/powerpoint/2010/main" val="1762018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B25A-E906-6159-3B6E-95E22150D8C9}"/>
              </a:ext>
            </a:extLst>
          </p:cNvPr>
          <p:cNvSpPr>
            <a:spLocks noGrp="1"/>
          </p:cNvSpPr>
          <p:nvPr>
            <p:ph type="title"/>
          </p:nvPr>
        </p:nvSpPr>
        <p:spPr/>
        <p:txBody>
          <a:bodyPr/>
          <a:lstStyle/>
          <a:p>
            <a:endParaRPr lang="en-GB"/>
          </a:p>
        </p:txBody>
      </p:sp>
      <p:sp>
        <p:nvSpPr>
          <p:cNvPr id="7" name="Content Placeholder 6">
            <a:extLst>
              <a:ext uri="{FF2B5EF4-FFF2-40B4-BE49-F238E27FC236}">
                <a16:creationId xmlns:a16="http://schemas.microsoft.com/office/drawing/2014/main" id="{B4CDF3CC-7767-461F-588D-B3B094404DDA}"/>
              </a:ext>
            </a:extLst>
          </p:cNvPr>
          <p:cNvSpPr>
            <a:spLocks noGrp="1"/>
          </p:cNvSpPr>
          <p:nvPr>
            <p:ph idx="1"/>
          </p:nvPr>
        </p:nvSpPr>
        <p:spPr/>
        <p:txBody>
          <a:bodyPr/>
          <a:lstStyle/>
          <a:p>
            <a:endParaRPr lang="en-GB"/>
          </a:p>
        </p:txBody>
      </p:sp>
      <p:pic>
        <p:nvPicPr>
          <p:cNvPr id="9" name="Picture 8" descr="A map of a forest&#10;&#10;AI-generated content may be incorrect.">
            <a:extLst>
              <a:ext uri="{FF2B5EF4-FFF2-40B4-BE49-F238E27FC236}">
                <a16:creationId xmlns:a16="http://schemas.microsoft.com/office/drawing/2014/main" id="{8EE5E8DF-2138-4A90-250B-30C737E4E413}"/>
              </a:ext>
            </a:extLst>
          </p:cNvPr>
          <p:cNvPicPr>
            <a:picLocks noChangeAspect="1"/>
          </p:cNvPicPr>
          <p:nvPr/>
        </p:nvPicPr>
        <p:blipFill>
          <a:blip r:embed="rId2"/>
          <a:stretch>
            <a:fillRect/>
          </a:stretch>
        </p:blipFill>
        <p:spPr>
          <a:xfrm>
            <a:off x="0" y="0"/>
            <a:ext cx="9735331" cy="6858000"/>
          </a:xfrm>
          <a:prstGeom prst="rect">
            <a:avLst/>
          </a:prstGeom>
        </p:spPr>
      </p:pic>
      <p:pic>
        <p:nvPicPr>
          <p:cNvPr id="13" name="Picture 12" descr="A screenshot of a weather report&#10;&#10;AI-generated content may be incorrect.">
            <a:extLst>
              <a:ext uri="{FF2B5EF4-FFF2-40B4-BE49-F238E27FC236}">
                <a16:creationId xmlns:a16="http://schemas.microsoft.com/office/drawing/2014/main" id="{139356EC-FF00-791D-F296-7A8F6065C908}"/>
              </a:ext>
            </a:extLst>
          </p:cNvPr>
          <p:cNvPicPr>
            <a:picLocks noChangeAspect="1"/>
          </p:cNvPicPr>
          <p:nvPr/>
        </p:nvPicPr>
        <p:blipFill>
          <a:blip r:embed="rId3"/>
          <a:stretch>
            <a:fillRect/>
          </a:stretch>
        </p:blipFill>
        <p:spPr>
          <a:xfrm>
            <a:off x="8609162" y="2555896"/>
            <a:ext cx="3582838" cy="4302103"/>
          </a:xfrm>
          <a:prstGeom prst="rect">
            <a:avLst/>
          </a:prstGeom>
        </p:spPr>
      </p:pic>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6FC42361-F2D2-593F-B0E3-1E4C6853752E}"/>
                  </a:ext>
                </a:extLst>
              </p14:cNvPr>
              <p14:cNvContentPartPr/>
              <p14:nvPr/>
            </p14:nvContentPartPr>
            <p14:xfrm>
              <a:off x="9497051" y="5132531"/>
              <a:ext cx="290520" cy="36360"/>
            </p14:xfrm>
          </p:contentPart>
        </mc:Choice>
        <mc:Fallback>
          <p:pic>
            <p:nvPicPr>
              <p:cNvPr id="4" name="Ink 3">
                <a:extLst>
                  <a:ext uri="{FF2B5EF4-FFF2-40B4-BE49-F238E27FC236}">
                    <a16:creationId xmlns:a16="http://schemas.microsoft.com/office/drawing/2014/main" id="{6FC42361-F2D2-593F-B0E3-1E4C6853752E}"/>
                  </a:ext>
                </a:extLst>
              </p:cNvPr>
              <p:cNvPicPr/>
              <p:nvPr/>
            </p:nvPicPr>
            <p:blipFill>
              <a:blip r:embed="rId5"/>
              <a:stretch>
                <a:fillRect/>
              </a:stretch>
            </p:blipFill>
            <p:spPr>
              <a:xfrm>
                <a:off x="9479051" y="5096891"/>
                <a:ext cx="32616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9599716C-076F-DFCB-D961-0116380F3085}"/>
                  </a:ext>
                </a:extLst>
              </p14:cNvPr>
              <p14:cNvContentPartPr/>
              <p14:nvPr/>
            </p14:nvContentPartPr>
            <p14:xfrm>
              <a:off x="8783531" y="5209211"/>
              <a:ext cx="299880" cy="21240"/>
            </p14:xfrm>
          </p:contentPart>
        </mc:Choice>
        <mc:Fallback>
          <p:pic>
            <p:nvPicPr>
              <p:cNvPr id="5" name="Ink 4">
                <a:extLst>
                  <a:ext uri="{FF2B5EF4-FFF2-40B4-BE49-F238E27FC236}">
                    <a16:creationId xmlns:a16="http://schemas.microsoft.com/office/drawing/2014/main" id="{9599716C-076F-DFCB-D961-0116380F3085}"/>
                  </a:ext>
                </a:extLst>
              </p:cNvPr>
              <p:cNvPicPr/>
              <p:nvPr/>
            </p:nvPicPr>
            <p:blipFill>
              <a:blip r:embed="rId7"/>
              <a:stretch>
                <a:fillRect/>
              </a:stretch>
            </p:blipFill>
            <p:spPr>
              <a:xfrm>
                <a:off x="8765531" y="5173211"/>
                <a:ext cx="33552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9D2EF0BD-D081-15C2-0310-9A0712EB972C}"/>
                  </a:ext>
                </a:extLst>
              </p14:cNvPr>
              <p14:cNvContentPartPr/>
              <p14:nvPr/>
            </p14:nvContentPartPr>
            <p14:xfrm>
              <a:off x="10397411" y="5222891"/>
              <a:ext cx="175680" cy="360"/>
            </p14:xfrm>
          </p:contentPart>
        </mc:Choice>
        <mc:Fallback>
          <p:pic>
            <p:nvPicPr>
              <p:cNvPr id="6" name="Ink 5">
                <a:extLst>
                  <a:ext uri="{FF2B5EF4-FFF2-40B4-BE49-F238E27FC236}">
                    <a16:creationId xmlns:a16="http://schemas.microsoft.com/office/drawing/2014/main" id="{9D2EF0BD-D081-15C2-0310-9A0712EB972C}"/>
                  </a:ext>
                </a:extLst>
              </p:cNvPr>
              <p:cNvPicPr/>
              <p:nvPr/>
            </p:nvPicPr>
            <p:blipFill>
              <a:blip r:embed="rId9"/>
              <a:stretch>
                <a:fillRect/>
              </a:stretch>
            </p:blipFill>
            <p:spPr>
              <a:xfrm>
                <a:off x="10379771" y="5187251"/>
                <a:ext cx="2113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66D80709-D6D9-1129-044D-96948B1B07A0}"/>
                  </a:ext>
                </a:extLst>
              </p14:cNvPr>
              <p14:cNvContentPartPr/>
              <p14:nvPr/>
            </p14:nvContentPartPr>
            <p14:xfrm>
              <a:off x="8783531" y="5332691"/>
              <a:ext cx="655560" cy="30600"/>
            </p14:xfrm>
          </p:contentPart>
        </mc:Choice>
        <mc:Fallback>
          <p:pic>
            <p:nvPicPr>
              <p:cNvPr id="8" name="Ink 7">
                <a:extLst>
                  <a:ext uri="{FF2B5EF4-FFF2-40B4-BE49-F238E27FC236}">
                    <a16:creationId xmlns:a16="http://schemas.microsoft.com/office/drawing/2014/main" id="{66D80709-D6D9-1129-044D-96948B1B07A0}"/>
                  </a:ext>
                </a:extLst>
              </p:cNvPr>
              <p:cNvPicPr/>
              <p:nvPr/>
            </p:nvPicPr>
            <p:blipFill>
              <a:blip r:embed="rId11"/>
              <a:stretch>
                <a:fillRect/>
              </a:stretch>
            </p:blipFill>
            <p:spPr>
              <a:xfrm>
                <a:off x="8765531" y="5297051"/>
                <a:ext cx="6912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Ink 9">
                <a:extLst>
                  <a:ext uri="{FF2B5EF4-FFF2-40B4-BE49-F238E27FC236}">
                    <a16:creationId xmlns:a16="http://schemas.microsoft.com/office/drawing/2014/main" id="{D20777D2-0358-BCCA-3F38-E0AAA7A45D83}"/>
                  </a:ext>
                </a:extLst>
              </p14:cNvPr>
              <p14:cNvContentPartPr/>
              <p14:nvPr/>
            </p14:nvContentPartPr>
            <p14:xfrm>
              <a:off x="8887571" y="5326211"/>
              <a:ext cx="1331640" cy="13320"/>
            </p14:xfrm>
          </p:contentPart>
        </mc:Choice>
        <mc:Fallback>
          <p:pic>
            <p:nvPicPr>
              <p:cNvPr id="10" name="Ink 9">
                <a:extLst>
                  <a:ext uri="{FF2B5EF4-FFF2-40B4-BE49-F238E27FC236}">
                    <a16:creationId xmlns:a16="http://schemas.microsoft.com/office/drawing/2014/main" id="{D20777D2-0358-BCCA-3F38-E0AAA7A45D83}"/>
                  </a:ext>
                </a:extLst>
              </p:cNvPr>
              <p:cNvPicPr/>
              <p:nvPr/>
            </p:nvPicPr>
            <p:blipFill>
              <a:blip r:embed="rId13"/>
              <a:stretch>
                <a:fillRect/>
              </a:stretch>
            </p:blipFill>
            <p:spPr>
              <a:xfrm>
                <a:off x="8869571" y="5290571"/>
                <a:ext cx="13672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1" name="Ink 10">
                <a:extLst>
                  <a:ext uri="{FF2B5EF4-FFF2-40B4-BE49-F238E27FC236}">
                    <a16:creationId xmlns:a16="http://schemas.microsoft.com/office/drawing/2014/main" id="{E6F4815F-FF1A-59B2-B32A-5C112BAE90FE}"/>
                  </a:ext>
                </a:extLst>
              </p14:cNvPr>
              <p14:cNvContentPartPr/>
              <p14:nvPr/>
            </p14:nvContentPartPr>
            <p14:xfrm>
              <a:off x="8775440" y="5524210"/>
              <a:ext cx="408960" cy="7920"/>
            </p14:xfrm>
          </p:contentPart>
        </mc:Choice>
        <mc:Fallback>
          <p:pic>
            <p:nvPicPr>
              <p:cNvPr id="11" name="Ink 10">
                <a:extLst>
                  <a:ext uri="{FF2B5EF4-FFF2-40B4-BE49-F238E27FC236}">
                    <a16:creationId xmlns:a16="http://schemas.microsoft.com/office/drawing/2014/main" id="{E6F4815F-FF1A-59B2-B32A-5C112BAE90FE}"/>
                  </a:ext>
                </a:extLst>
              </p:cNvPr>
              <p:cNvPicPr/>
              <p:nvPr/>
            </p:nvPicPr>
            <p:blipFill>
              <a:blip r:embed="rId15"/>
              <a:stretch>
                <a:fillRect/>
              </a:stretch>
            </p:blipFill>
            <p:spPr>
              <a:xfrm>
                <a:off x="8757800" y="5488210"/>
                <a:ext cx="44460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Ink 11">
                <a:extLst>
                  <a:ext uri="{FF2B5EF4-FFF2-40B4-BE49-F238E27FC236}">
                    <a16:creationId xmlns:a16="http://schemas.microsoft.com/office/drawing/2014/main" id="{99B7DE28-0CE5-29E4-6020-86FF49C8F610}"/>
                  </a:ext>
                </a:extLst>
              </p14:cNvPr>
              <p14:cNvContentPartPr/>
              <p14:nvPr/>
            </p14:nvContentPartPr>
            <p14:xfrm>
              <a:off x="9962720" y="5981770"/>
              <a:ext cx="609480" cy="19080"/>
            </p14:xfrm>
          </p:contentPart>
        </mc:Choice>
        <mc:Fallback>
          <p:pic>
            <p:nvPicPr>
              <p:cNvPr id="12" name="Ink 11">
                <a:extLst>
                  <a:ext uri="{FF2B5EF4-FFF2-40B4-BE49-F238E27FC236}">
                    <a16:creationId xmlns:a16="http://schemas.microsoft.com/office/drawing/2014/main" id="{99B7DE28-0CE5-29E4-6020-86FF49C8F610}"/>
                  </a:ext>
                </a:extLst>
              </p:cNvPr>
              <p:cNvPicPr/>
              <p:nvPr/>
            </p:nvPicPr>
            <p:blipFill>
              <a:blip r:embed="rId17"/>
              <a:stretch>
                <a:fillRect/>
              </a:stretch>
            </p:blipFill>
            <p:spPr>
              <a:xfrm>
                <a:off x="9945080" y="5946130"/>
                <a:ext cx="6451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Ink 13">
                <a:extLst>
                  <a:ext uri="{FF2B5EF4-FFF2-40B4-BE49-F238E27FC236}">
                    <a16:creationId xmlns:a16="http://schemas.microsoft.com/office/drawing/2014/main" id="{F1FC4803-F4BA-B18D-AA47-FB29258160DD}"/>
                  </a:ext>
                </a:extLst>
              </p14:cNvPr>
              <p14:cNvContentPartPr/>
              <p14:nvPr/>
            </p14:nvContentPartPr>
            <p14:xfrm>
              <a:off x="9518480" y="6196690"/>
              <a:ext cx="411480" cy="21960"/>
            </p14:xfrm>
          </p:contentPart>
        </mc:Choice>
        <mc:Fallback>
          <p:pic>
            <p:nvPicPr>
              <p:cNvPr id="14" name="Ink 13">
                <a:extLst>
                  <a:ext uri="{FF2B5EF4-FFF2-40B4-BE49-F238E27FC236}">
                    <a16:creationId xmlns:a16="http://schemas.microsoft.com/office/drawing/2014/main" id="{F1FC4803-F4BA-B18D-AA47-FB29258160DD}"/>
                  </a:ext>
                </a:extLst>
              </p:cNvPr>
              <p:cNvPicPr/>
              <p:nvPr/>
            </p:nvPicPr>
            <p:blipFill>
              <a:blip r:embed="rId19"/>
              <a:stretch>
                <a:fillRect/>
              </a:stretch>
            </p:blipFill>
            <p:spPr>
              <a:xfrm>
                <a:off x="9500480" y="6160690"/>
                <a:ext cx="4471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5" name="Ink 14">
                <a:extLst>
                  <a:ext uri="{FF2B5EF4-FFF2-40B4-BE49-F238E27FC236}">
                    <a16:creationId xmlns:a16="http://schemas.microsoft.com/office/drawing/2014/main" id="{B7B8D49B-46FC-77B8-137B-4A2171F899EE}"/>
                  </a:ext>
                </a:extLst>
              </p14:cNvPr>
              <p14:cNvContentPartPr/>
              <p14:nvPr/>
            </p14:nvContentPartPr>
            <p14:xfrm>
              <a:off x="9010520" y="6279850"/>
              <a:ext cx="317520" cy="10800"/>
            </p14:xfrm>
          </p:contentPart>
        </mc:Choice>
        <mc:Fallback>
          <p:pic>
            <p:nvPicPr>
              <p:cNvPr id="15" name="Ink 14">
                <a:extLst>
                  <a:ext uri="{FF2B5EF4-FFF2-40B4-BE49-F238E27FC236}">
                    <a16:creationId xmlns:a16="http://schemas.microsoft.com/office/drawing/2014/main" id="{B7B8D49B-46FC-77B8-137B-4A2171F899EE}"/>
                  </a:ext>
                </a:extLst>
              </p:cNvPr>
              <p:cNvPicPr/>
              <p:nvPr/>
            </p:nvPicPr>
            <p:blipFill>
              <a:blip r:embed="rId21"/>
              <a:stretch>
                <a:fillRect/>
              </a:stretch>
            </p:blipFill>
            <p:spPr>
              <a:xfrm>
                <a:off x="8992520" y="6244210"/>
                <a:ext cx="3531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6" name="Ink 15">
                <a:extLst>
                  <a:ext uri="{FF2B5EF4-FFF2-40B4-BE49-F238E27FC236}">
                    <a16:creationId xmlns:a16="http://schemas.microsoft.com/office/drawing/2014/main" id="{9DAD529F-D07E-D3AA-DA74-DA8239EA81A6}"/>
                  </a:ext>
                </a:extLst>
              </p14:cNvPr>
              <p14:cNvContentPartPr/>
              <p14:nvPr/>
            </p14:nvContentPartPr>
            <p14:xfrm>
              <a:off x="12661640" y="907570"/>
              <a:ext cx="360" cy="360"/>
            </p14:xfrm>
          </p:contentPart>
        </mc:Choice>
        <mc:Fallback>
          <p:pic>
            <p:nvPicPr>
              <p:cNvPr id="16" name="Ink 15">
                <a:extLst>
                  <a:ext uri="{FF2B5EF4-FFF2-40B4-BE49-F238E27FC236}">
                    <a16:creationId xmlns:a16="http://schemas.microsoft.com/office/drawing/2014/main" id="{9DAD529F-D07E-D3AA-DA74-DA8239EA81A6}"/>
                  </a:ext>
                </a:extLst>
              </p:cNvPr>
              <p:cNvPicPr/>
              <p:nvPr/>
            </p:nvPicPr>
            <p:blipFill>
              <a:blip r:embed="rId23"/>
              <a:stretch>
                <a:fillRect/>
              </a:stretch>
            </p:blipFill>
            <p:spPr>
              <a:xfrm>
                <a:off x="12643640" y="871930"/>
                <a:ext cx="36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2" name="Ink 21">
                <a:extLst>
                  <a:ext uri="{FF2B5EF4-FFF2-40B4-BE49-F238E27FC236}">
                    <a16:creationId xmlns:a16="http://schemas.microsoft.com/office/drawing/2014/main" id="{902F4B74-9891-F15A-1C10-3CF6D4C2E4BC}"/>
                  </a:ext>
                </a:extLst>
              </p14:cNvPr>
              <p14:cNvContentPartPr/>
              <p14:nvPr/>
            </p14:nvContentPartPr>
            <p14:xfrm>
              <a:off x="2530170" y="2240290"/>
              <a:ext cx="1743480" cy="1423440"/>
            </p14:xfrm>
          </p:contentPart>
        </mc:Choice>
        <mc:Fallback>
          <p:pic>
            <p:nvPicPr>
              <p:cNvPr id="22" name="Ink 21">
                <a:extLst>
                  <a:ext uri="{FF2B5EF4-FFF2-40B4-BE49-F238E27FC236}">
                    <a16:creationId xmlns:a16="http://schemas.microsoft.com/office/drawing/2014/main" id="{902F4B74-9891-F15A-1C10-3CF6D4C2E4BC}"/>
                  </a:ext>
                </a:extLst>
              </p:cNvPr>
              <p:cNvPicPr/>
              <p:nvPr/>
            </p:nvPicPr>
            <p:blipFill>
              <a:blip r:embed="rId25"/>
              <a:stretch>
                <a:fillRect/>
              </a:stretch>
            </p:blipFill>
            <p:spPr>
              <a:xfrm>
                <a:off x="2476530" y="2132650"/>
                <a:ext cx="1851120" cy="16390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3" name="Ink 22">
                <a:extLst>
                  <a:ext uri="{FF2B5EF4-FFF2-40B4-BE49-F238E27FC236}">
                    <a16:creationId xmlns:a16="http://schemas.microsoft.com/office/drawing/2014/main" id="{D8BCB51A-4223-561C-B6F4-E7CEF2497337}"/>
                  </a:ext>
                </a:extLst>
              </p14:cNvPr>
              <p14:cNvContentPartPr/>
              <p14:nvPr/>
            </p14:nvContentPartPr>
            <p14:xfrm>
              <a:off x="5283090" y="1569610"/>
              <a:ext cx="1402920" cy="1815120"/>
            </p14:xfrm>
          </p:contentPart>
        </mc:Choice>
        <mc:Fallback>
          <p:pic>
            <p:nvPicPr>
              <p:cNvPr id="23" name="Ink 22">
                <a:extLst>
                  <a:ext uri="{FF2B5EF4-FFF2-40B4-BE49-F238E27FC236}">
                    <a16:creationId xmlns:a16="http://schemas.microsoft.com/office/drawing/2014/main" id="{D8BCB51A-4223-561C-B6F4-E7CEF2497337}"/>
                  </a:ext>
                </a:extLst>
              </p:cNvPr>
              <p:cNvPicPr/>
              <p:nvPr/>
            </p:nvPicPr>
            <p:blipFill>
              <a:blip r:embed="rId27"/>
              <a:stretch>
                <a:fillRect/>
              </a:stretch>
            </p:blipFill>
            <p:spPr>
              <a:xfrm>
                <a:off x="5229090" y="1461610"/>
                <a:ext cx="1510560" cy="20307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4" name="Ink 23">
                <a:extLst>
                  <a:ext uri="{FF2B5EF4-FFF2-40B4-BE49-F238E27FC236}">
                    <a16:creationId xmlns:a16="http://schemas.microsoft.com/office/drawing/2014/main" id="{F45C4950-3973-DE76-8A22-7D31298F8697}"/>
                  </a:ext>
                </a:extLst>
              </p14:cNvPr>
              <p14:cNvContentPartPr/>
              <p14:nvPr/>
            </p14:nvContentPartPr>
            <p14:xfrm>
              <a:off x="6739290" y="1610650"/>
              <a:ext cx="232920" cy="427680"/>
            </p14:xfrm>
          </p:contentPart>
        </mc:Choice>
        <mc:Fallback>
          <p:pic>
            <p:nvPicPr>
              <p:cNvPr id="24" name="Ink 23">
                <a:extLst>
                  <a:ext uri="{FF2B5EF4-FFF2-40B4-BE49-F238E27FC236}">
                    <a16:creationId xmlns:a16="http://schemas.microsoft.com/office/drawing/2014/main" id="{F45C4950-3973-DE76-8A22-7D31298F8697}"/>
                  </a:ext>
                </a:extLst>
              </p:cNvPr>
              <p:cNvPicPr/>
              <p:nvPr/>
            </p:nvPicPr>
            <p:blipFill>
              <a:blip r:embed="rId29"/>
              <a:stretch>
                <a:fillRect/>
              </a:stretch>
            </p:blipFill>
            <p:spPr>
              <a:xfrm>
                <a:off x="6685650" y="1503010"/>
                <a:ext cx="340560" cy="6433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5" name="Ink 24">
                <a:extLst>
                  <a:ext uri="{FF2B5EF4-FFF2-40B4-BE49-F238E27FC236}">
                    <a16:creationId xmlns:a16="http://schemas.microsoft.com/office/drawing/2014/main" id="{27D50A35-C0C3-E951-6A3F-115196F72F39}"/>
                  </a:ext>
                </a:extLst>
              </p14:cNvPr>
              <p14:cNvContentPartPr/>
              <p14:nvPr/>
            </p14:nvContentPartPr>
            <p14:xfrm>
              <a:off x="5819490" y="2101330"/>
              <a:ext cx="1178280" cy="877320"/>
            </p14:xfrm>
          </p:contentPart>
        </mc:Choice>
        <mc:Fallback>
          <p:pic>
            <p:nvPicPr>
              <p:cNvPr id="25" name="Ink 24">
                <a:extLst>
                  <a:ext uri="{FF2B5EF4-FFF2-40B4-BE49-F238E27FC236}">
                    <a16:creationId xmlns:a16="http://schemas.microsoft.com/office/drawing/2014/main" id="{27D50A35-C0C3-E951-6A3F-115196F72F39}"/>
                  </a:ext>
                </a:extLst>
              </p:cNvPr>
              <p:cNvPicPr/>
              <p:nvPr/>
            </p:nvPicPr>
            <p:blipFill>
              <a:blip r:embed="rId31"/>
              <a:stretch>
                <a:fillRect/>
              </a:stretch>
            </p:blipFill>
            <p:spPr>
              <a:xfrm>
                <a:off x="5765490" y="1993690"/>
                <a:ext cx="1285920" cy="10929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6" name="Ink 25">
                <a:extLst>
                  <a:ext uri="{FF2B5EF4-FFF2-40B4-BE49-F238E27FC236}">
                    <a16:creationId xmlns:a16="http://schemas.microsoft.com/office/drawing/2014/main" id="{ED325337-0AC5-3625-31B3-FA90FA5090E1}"/>
                  </a:ext>
                </a:extLst>
              </p14:cNvPr>
              <p14:cNvContentPartPr/>
              <p14:nvPr/>
            </p14:nvContentPartPr>
            <p14:xfrm>
              <a:off x="6363450" y="1780570"/>
              <a:ext cx="545400" cy="704160"/>
            </p14:xfrm>
          </p:contentPart>
        </mc:Choice>
        <mc:Fallback>
          <p:pic>
            <p:nvPicPr>
              <p:cNvPr id="26" name="Ink 25">
                <a:extLst>
                  <a:ext uri="{FF2B5EF4-FFF2-40B4-BE49-F238E27FC236}">
                    <a16:creationId xmlns:a16="http://schemas.microsoft.com/office/drawing/2014/main" id="{ED325337-0AC5-3625-31B3-FA90FA5090E1}"/>
                  </a:ext>
                </a:extLst>
              </p:cNvPr>
              <p:cNvPicPr/>
              <p:nvPr/>
            </p:nvPicPr>
            <p:blipFill>
              <a:blip r:embed="rId33"/>
              <a:stretch>
                <a:fillRect/>
              </a:stretch>
            </p:blipFill>
            <p:spPr>
              <a:xfrm>
                <a:off x="6309810" y="1672930"/>
                <a:ext cx="653040" cy="9198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7" name="Ink 26">
                <a:extLst>
                  <a:ext uri="{FF2B5EF4-FFF2-40B4-BE49-F238E27FC236}">
                    <a16:creationId xmlns:a16="http://schemas.microsoft.com/office/drawing/2014/main" id="{9DB2ACC3-5986-CCBE-7FC6-3B9151B67958}"/>
                  </a:ext>
                </a:extLst>
              </p14:cNvPr>
              <p14:cNvContentPartPr/>
              <p14:nvPr/>
            </p14:nvContentPartPr>
            <p14:xfrm>
              <a:off x="5149530" y="1530010"/>
              <a:ext cx="1454760" cy="1891800"/>
            </p14:xfrm>
          </p:contentPart>
        </mc:Choice>
        <mc:Fallback>
          <p:pic>
            <p:nvPicPr>
              <p:cNvPr id="27" name="Ink 26">
                <a:extLst>
                  <a:ext uri="{FF2B5EF4-FFF2-40B4-BE49-F238E27FC236}">
                    <a16:creationId xmlns:a16="http://schemas.microsoft.com/office/drawing/2014/main" id="{9DB2ACC3-5986-CCBE-7FC6-3B9151B67958}"/>
                  </a:ext>
                </a:extLst>
              </p:cNvPr>
              <p:cNvPicPr/>
              <p:nvPr/>
            </p:nvPicPr>
            <p:blipFill>
              <a:blip r:embed="rId35"/>
              <a:stretch>
                <a:fillRect/>
              </a:stretch>
            </p:blipFill>
            <p:spPr>
              <a:xfrm>
                <a:off x="5095530" y="1422010"/>
                <a:ext cx="1562400" cy="21074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9" name="Ink 28">
                <a:extLst>
                  <a:ext uri="{FF2B5EF4-FFF2-40B4-BE49-F238E27FC236}">
                    <a16:creationId xmlns:a16="http://schemas.microsoft.com/office/drawing/2014/main" id="{369EE54E-8532-D4CF-450B-F61A7999EFC1}"/>
                  </a:ext>
                </a:extLst>
              </p14:cNvPr>
              <p14:cNvContentPartPr/>
              <p14:nvPr/>
            </p14:nvContentPartPr>
            <p14:xfrm>
              <a:off x="2561130" y="2126890"/>
              <a:ext cx="1788480" cy="1340280"/>
            </p14:xfrm>
          </p:contentPart>
        </mc:Choice>
        <mc:Fallback>
          <p:pic>
            <p:nvPicPr>
              <p:cNvPr id="29" name="Ink 28">
                <a:extLst>
                  <a:ext uri="{FF2B5EF4-FFF2-40B4-BE49-F238E27FC236}">
                    <a16:creationId xmlns:a16="http://schemas.microsoft.com/office/drawing/2014/main" id="{369EE54E-8532-D4CF-450B-F61A7999EFC1}"/>
                  </a:ext>
                </a:extLst>
              </p:cNvPr>
              <p:cNvPicPr/>
              <p:nvPr/>
            </p:nvPicPr>
            <p:blipFill>
              <a:blip r:embed="rId37"/>
              <a:stretch>
                <a:fillRect/>
              </a:stretch>
            </p:blipFill>
            <p:spPr>
              <a:xfrm>
                <a:off x="2507130" y="2019250"/>
                <a:ext cx="1896120" cy="15559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0" name="Ink 29">
                <a:extLst>
                  <a:ext uri="{FF2B5EF4-FFF2-40B4-BE49-F238E27FC236}">
                    <a16:creationId xmlns:a16="http://schemas.microsoft.com/office/drawing/2014/main" id="{570E8063-89FD-7245-6FEE-524E34E8DE78}"/>
                  </a:ext>
                </a:extLst>
              </p14:cNvPr>
              <p14:cNvContentPartPr/>
              <p14:nvPr/>
            </p14:nvContentPartPr>
            <p14:xfrm>
              <a:off x="2650770" y="2063170"/>
              <a:ext cx="1505880" cy="1335240"/>
            </p14:xfrm>
          </p:contentPart>
        </mc:Choice>
        <mc:Fallback>
          <p:pic>
            <p:nvPicPr>
              <p:cNvPr id="30" name="Ink 29">
                <a:extLst>
                  <a:ext uri="{FF2B5EF4-FFF2-40B4-BE49-F238E27FC236}">
                    <a16:creationId xmlns:a16="http://schemas.microsoft.com/office/drawing/2014/main" id="{570E8063-89FD-7245-6FEE-524E34E8DE78}"/>
                  </a:ext>
                </a:extLst>
              </p:cNvPr>
              <p:cNvPicPr/>
              <p:nvPr/>
            </p:nvPicPr>
            <p:blipFill>
              <a:blip r:embed="rId39"/>
              <a:stretch>
                <a:fillRect/>
              </a:stretch>
            </p:blipFill>
            <p:spPr>
              <a:xfrm>
                <a:off x="2597130" y="1955170"/>
                <a:ext cx="1613520" cy="15508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1" name="Ink 30">
                <a:extLst>
                  <a:ext uri="{FF2B5EF4-FFF2-40B4-BE49-F238E27FC236}">
                    <a16:creationId xmlns:a16="http://schemas.microsoft.com/office/drawing/2014/main" id="{9A42AD84-11DF-5DB1-28FB-F682B3FF2218}"/>
                  </a:ext>
                </a:extLst>
              </p14:cNvPr>
              <p14:cNvContentPartPr/>
              <p14:nvPr/>
            </p14:nvContentPartPr>
            <p14:xfrm>
              <a:off x="2669490" y="2018530"/>
              <a:ext cx="1712160" cy="1384920"/>
            </p14:xfrm>
          </p:contentPart>
        </mc:Choice>
        <mc:Fallback>
          <p:pic>
            <p:nvPicPr>
              <p:cNvPr id="31" name="Ink 30">
                <a:extLst>
                  <a:ext uri="{FF2B5EF4-FFF2-40B4-BE49-F238E27FC236}">
                    <a16:creationId xmlns:a16="http://schemas.microsoft.com/office/drawing/2014/main" id="{9A42AD84-11DF-5DB1-28FB-F682B3FF2218}"/>
                  </a:ext>
                </a:extLst>
              </p:cNvPr>
              <p:cNvPicPr/>
              <p:nvPr/>
            </p:nvPicPr>
            <p:blipFill>
              <a:blip r:embed="rId41"/>
              <a:stretch>
                <a:fillRect/>
              </a:stretch>
            </p:blipFill>
            <p:spPr>
              <a:xfrm>
                <a:off x="2615490" y="1910890"/>
                <a:ext cx="1819800" cy="16005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2" name="Ink 31">
                <a:extLst>
                  <a:ext uri="{FF2B5EF4-FFF2-40B4-BE49-F238E27FC236}">
                    <a16:creationId xmlns:a16="http://schemas.microsoft.com/office/drawing/2014/main" id="{89027343-3129-10DA-DCE2-837422B8B8EE}"/>
                  </a:ext>
                </a:extLst>
              </p14:cNvPr>
              <p14:cNvContentPartPr/>
              <p14:nvPr/>
            </p14:nvContentPartPr>
            <p14:xfrm>
              <a:off x="2624850" y="1948690"/>
              <a:ext cx="1801080" cy="1340640"/>
            </p14:xfrm>
          </p:contentPart>
        </mc:Choice>
        <mc:Fallback>
          <p:pic>
            <p:nvPicPr>
              <p:cNvPr id="32" name="Ink 31">
                <a:extLst>
                  <a:ext uri="{FF2B5EF4-FFF2-40B4-BE49-F238E27FC236}">
                    <a16:creationId xmlns:a16="http://schemas.microsoft.com/office/drawing/2014/main" id="{89027343-3129-10DA-DCE2-837422B8B8EE}"/>
                  </a:ext>
                </a:extLst>
              </p:cNvPr>
              <p:cNvPicPr/>
              <p:nvPr/>
            </p:nvPicPr>
            <p:blipFill>
              <a:blip r:embed="rId43"/>
              <a:stretch>
                <a:fillRect/>
              </a:stretch>
            </p:blipFill>
            <p:spPr>
              <a:xfrm>
                <a:off x="2571210" y="1841050"/>
                <a:ext cx="1908720" cy="15562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3" name="Ink 32">
                <a:extLst>
                  <a:ext uri="{FF2B5EF4-FFF2-40B4-BE49-F238E27FC236}">
                    <a16:creationId xmlns:a16="http://schemas.microsoft.com/office/drawing/2014/main" id="{79D24BFD-9737-4BBC-CFE9-3DA60D02856C}"/>
                  </a:ext>
                </a:extLst>
              </p14:cNvPr>
              <p14:cNvContentPartPr/>
              <p14:nvPr/>
            </p14:nvContentPartPr>
            <p14:xfrm>
              <a:off x="2937330" y="1658530"/>
              <a:ext cx="1152000" cy="805320"/>
            </p14:xfrm>
          </p:contentPart>
        </mc:Choice>
        <mc:Fallback>
          <p:pic>
            <p:nvPicPr>
              <p:cNvPr id="33" name="Ink 32">
                <a:extLst>
                  <a:ext uri="{FF2B5EF4-FFF2-40B4-BE49-F238E27FC236}">
                    <a16:creationId xmlns:a16="http://schemas.microsoft.com/office/drawing/2014/main" id="{79D24BFD-9737-4BBC-CFE9-3DA60D02856C}"/>
                  </a:ext>
                </a:extLst>
              </p:cNvPr>
              <p:cNvPicPr/>
              <p:nvPr/>
            </p:nvPicPr>
            <p:blipFill>
              <a:blip r:embed="rId45"/>
              <a:stretch>
                <a:fillRect/>
              </a:stretch>
            </p:blipFill>
            <p:spPr>
              <a:xfrm>
                <a:off x="2883330" y="1550530"/>
                <a:ext cx="1259640" cy="10209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4" name="Ink 33">
                <a:extLst>
                  <a:ext uri="{FF2B5EF4-FFF2-40B4-BE49-F238E27FC236}">
                    <a16:creationId xmlns:a16="http://schemas.microsoft.com/office/drawing/2014/main" id="{A99F3139-878F-9FC8-9DAE-D8022B5B9747}"/>
                  </a:ext>
                </a:extLst>
              </p14:cNvPr>
              <p14:cNvContentPartPr/>
              <p14:nvPr/>
            </p14:nvContentPartPr>
            <p14:xfrm>
              <a:off x="2927250" y="1657090"/>
              <a:ext cx="360" cy="360"/>
            </p14:xfrm>
          </p:contentPart>
        </mc:Choice>
        <mc:Fallback>
          <p:pic>
            <p:nvPicPr>
              <p:cNvPr id="34" name="Ink 33">
                <a:extLst>
                  <a:ext uri="{FF2B5EF4-FFF2-40B4-BE49-F238E27FC236}">
                    <a16:creationId xmlns:a16="http://schemas.microsoft.com/office/drawing/2014/main" id="{A99F3139-878F-9FC8-9DAE-D8022B5B9747}"/>
                  </a:ext>
                </a:extLst>
              </p:cNvPr>
              <p:cNvPicPr/>
              <p:nvPr/>
            </p:nvPicPr>
            <p:blipFill>
              <a:blip r:embed="rId47"/>
              <a:stretch>
                <a:fillRect/>
              </a:stretch>
            </p:blipFill>
            <p:spPr>
              <a:xfrm>
                <a:off x="2873250" y="1549090"/>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6" name="Ink 35">
                <a:extLst>
                  <a:ext uri="{FF2B5EF4-FFF2-40B4-BE49-F238E27FC236}">
                    <a16:creationId xmlns:a16="http://schemas.microsoft.com/office/drawing/2014/main" id="{DAF77F32-AD05-5026-B675-66736F474566}"/>
                  </a:ext>
                </a:extLst>
              </p14:cNvPr>
              <p14:cNvContentPartPr/>
              <p14:nvPr/>
            </p14:nvContentPartPr>
            <p14:xfrm>
              <a:off x="2628450" y="1612450"/>
              <a:ext cx="337320" cy="120960"/>
            </p14:xfrm>
          </p:contentPart>
        </mc:Choice>
        <mc:Fallback>
          <p:pic>
            <p:nvPicPr>
              <p:cNvPr id="36" name="Ink 35">
                <a:extLst>
                  <a:ext uri="{FF2B5EF4-FFF2-40B4-BE49-F238E27FC236}">
                    <a16:creationId xmlns:a16="http://schemas.microsoft.com/office/drawing/2014/main" id="{DAF77F32-AD05-5026-B675-66736F474566}"/>
                  </a:ext>
                </a:extLst>
              </p:cNvPr>
              <p:cNvPicPr/>
              <p:nvPr/>
            </p:nvPicPr>
            <p:blipFill>
              <a:blip r:embed="rId49"/>
              <a:stretch>
                <a:fillRect/>
              </a:stretch>
            </p:blipFill>
            <p:spPr>
              <a:xfrm>
                <a:off x="2574450" y="1504810"/>
                <a:ext cx="444960" cy="3366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7" name="Ink 36">
                <a:extLst>
                  <a:ext uri="{FF2B5EF4-FFF2-40B4-BE49-F238E27FC236}">
                    <a16:creationId xmlns:a16="http://schemas.microsoft.com/office/drawing/2014/main" id="{2E2B0FCF-22EA-3D42-D62D-A212C9677BAB}"/>
                  </a:ext>
                </a:extLst>
              </p14:cNvPr>
              <p14:cNvContentPartPr/>
              <p14:nvPr/>
            </p14:nvContentPartPr>
            <p14:xfrm>
              <a:off x="2711250" y="1725850"/>
              <a:ext cx="1430280" cy="917640"/>
            </p14:xfrm>
          </p:contentPart>
        </mc:Choice>
        <mc:Fallback>
          <p:pic>
            <p:nvPicPr>
              <p:cNvPr id="37" name="Ink 36">
                <a:extLst>
                  <a:ext uri="{FF2B5EF4-FFF2-40B4-BE49-F238E27FC236}">
                    <a16:creationId xmlns:a16="http://schemas.microsoft.com/office/drawing/2014/main" id="{2E2B0FCF-22EA-3D42-D62D-A212C9677BAB}"/>
                  </a:ext>
                </a:extLst>
              </p:cNvPr>
              <p:cNvPicPr/>
              <p:nvPr/>
            </p:nvPicPr>
            <p:blipFill>
              <a:blip r:embed="rId51"/>
              <a:stretch>
                <a:fillRect/>
              </a:stretch>
            </p:blipFill>
            <p:spPr>
              <a:xfrm>
                <a:off x="2657250" y="1618210"/>
                <a:ext cx="1537920" cy="11332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8" name="Ink 37">
                <a:extLst>
                  <a:ext uri="{FF2B5EF4-FFF2-40B4-BE49-F238E27FC236}">
                    <a16:creationId xmlns:a16="http://schemas.microsoft.com/office/drawing/2014/main" id="{5507B026-723C-50E2-61EB-C6BF57FD48CE}"/>
                  </a:ext>
                </a:extLst>
              </p14:cNvPr>
              <p14:cNvContentPartPr/>
              <p14:nvPr/>
            </p14:nvContentPartPr>
            <p14:xfrm>
              <a:off x="4057290" y="2476090"/>
              <a:ext cx="773640" cy="953640"/>
            </p14:xfrm>
          </p:contentPart>
        </mc:Choice>
        <mc:Fallback>
          <p:pic>
            <p:nvPicPr>
              <p:cNvPr id="38" name="Ink 37">
                <a:extLst>
                  <a:ext uri="{FF2B5EF4-FFF2-40B4-BE49-F238E27FC236}">
                    <a16:creationId xmlns:a16="http://schemas.microsoft.com/office/drawing/2014/main" id="{5507B026-723C-50E2-61EB-C6BF57FD48CE}"/>
                  </a:ext>
                </a:extLst>
              </p:cNvPr>
              <p:cNvPicPr/>
              <p:nvPr/>
            </p:nvPicPr>
            <p:blipFill>
              <a:blip r:embed="rId53"/>
              <a:stretch>
                <a:fillRect/>
              </a:stretch>
            </p:blipFill>
            <p:spPr>
              <a:xfrm>
                <a:off x="4003650" y="2368450"/>
                <a:ext cx="881280" cy="11692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9" name="Ink 38">
                <a:extLst>
                  <a:ext uri="{FF2B5EF4-FFF2-40B4-BE49-F238E27FC236}">
                    <a16:creationId xmlns:a16="http://schemas.microsoft.com/office/drawing/2014/main" id="{E4B1D71C-D4AF-2C20-FB31-728FC6ED54C0}"/>
                  </a:ext>
                </a:extLst>
              </p14:cNvPr>
              <p14:cNvContentPartPr/>
              <p14:nvPr/>
            </p14:nvContentPartPr>
            <p14:xfrm>
              <a:off x="4389930" y="2677690"/>
              <a:ext cx="649080" cy="770400"/>
            </p14:xfrm>
          </p:contentPart>
        </mc:Choice>
        <mc:Fallback>
          <p:pic>
            <p:nvPicPr>
              <p:cNvPr id="39" name="Ink 38">
                <a:extLst>
                  <a:ext uri="{FF2B5EF4-FFF2-40B4-BE49-F238E27FC236}">
                    <a16:creationId xmlns:a16="http://schemas.microsoft.com/office/drawing/2014/main" id="{E4B1D71C-D4AF-2C20-FB31-728FC6ED54C0}"/>
                  </a:ext>
                </a:extLst>
              </p:cNvPr>
              <p:cNvPicPr/>
              <p:nvPr/>
            </p:nvPicPr>
            <p:blipFill>
              <a:blip r:embed="rId55"/>
              <a:stretch>
                <a:fillRect/>
              </a:stretch>
            </p:blipFill>
            <p:spPr>
              <a:xfrm>
                <a:off x="4336290" y="2569690"/>
                <a:ext cx="756720" cy="9860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0" name="Ink 39">
                <a:extLst>
                  <a:ext uri="{FF2B5EF4-FFF2-40B4-BE49-F238E27FC236}">
                    <a16:creationId xmlns:a16="http://schemas.microsoft.com/office/drawing/2014/main" id="{50EECB09-E6ED-D8EB-9DA3-892189A3B3C8}"/>
                  </a:ext>
                </a:extLst>
              </p14:cNvPr>
              <p14:cNvContentPartPr/>
              <p14:nvPr/>
            </p14:nvContentPartPr>
            <p14:xfrm>
              <a:off x="4114530" y="1521370"/>
              <a:ext cx="2073240" cy="1737360"/>
            </p14:xfrm>
          </p:contentPart>
        </mc:Choice>
        <mc:Fallback>
          <p:pic>
            <p:nvPicPr>
              <p:cNvPr id="40" name="Ink 39">
                <a:extLst>
                  <a:ext uri="{FF2B5EF4-FFF2-40B4-BE49-F238E27FC236}">
                    <a16:creationId xmlns:a16="http://schemas.microsoft.com/office/drawing/2014/main" id="{50EECB09-E6ED-D8EB-9DA3-892189A3B3C8}"/>
                  </a:ext>
                </a:extLst>
              </p:cNvPr>
              <p:cNvPicPr/>
              <p:nvPr/>
            </p:nvPicPr>
            <p:blipFill>
              <a:blip r:embed="rId57"/>
              <a:stretch>
                <a:fillRect/>
              </a:stretch>
            </p:blipFill>
            <p:spPr>
              <a:xfrm>
                <a:off x="4060530" y="1413370"/>
                <a:ext cx="2180880" cy="19530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1" name="Ink 40">
                <a:extLst>
                  <a:ext uri="{FF2B5EF4-FFF2-40B4-BE49-F238E27FC236}">
                    <a16:creationId xmlns:a16="http://schemas.microsoft.com/office/drawing/2014/main" id="{2E38607E-C19E-35C9-3850-F3FAD55765C6}"/>
                  </a:ext>
                </a:extLst>
              </p14:cNvPr>
              <p14:cNvContentPartPr/>
              <p14:nvPr/>
            </p14:nvContentPartPr>
            <p14:xfrm>
              <a:off x="6233850" y="2482570"/>
              <a:ext cx="313200" cy="198000"/>
            </p14:xfrm>
          </p:contentPart>
        </mc:Choice>
        <mc:Fallback>
          <p:pic>
            <p:nvPicPr>
              <p:cNvPr id="41" name="Ink 40">
                <a:extLst>
                  <a:ext uri="{FF2B5EF4-FFF2-40B4-BE49-F238E27FC236}">
                    <a16:creationId xmlns:a16="http://schemas.microsoft.com/office/drawing/2014/main" id="{2E38607E-C19E-35C9-3850-F3FAD55765C6}"/>
                  </a:ext>
                </a:extLst>
              </p:cNvPr>
              <p:cNvPicPr/>
              <p:nvPr/>
            </p:nvPicPr>
            <p:blipFill>
              <a:blip r:embed="rId59"/>
              <a:stretch>
                <a:fillRect/>
              </a:stretch>
            </p:blipFill>
            <p:spPr>
              <a:xfrm>
                <a:off x="6179850" y="2374930"/>
                <a:ext cx="420840" cy="413640"/>
              </a:xfrm>
              <a:prstGeom prst="rect">
                <a:avLst/>
              </a:prstGeom>
            </p:spPr>
          </p:pic>
        </mc:Fallback>
      </mc:AlternateContent>
    </p:spTree>
    <p:extLst>
      <p:ext uri="{BB962C8B-B14F-4D97-AF65-F5344CB8AC3E}">
        <p14:creationId xmlns:p14="http://schemas.microsoft.com/office/powerpoint/2010/main" val="2835471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3656-5441-FB27-30B0-56150396CA12}"/>
              </a:ext>
            </a:extLst>
          </p:cNvPr>
          <p:cNvSpPr>
            <a:spLocks noGrp="1"/>
          </p:cNvSpPr>
          <p:nvPr>
            <p:ph type="title"/>
          </p:nvPr>
        </p:nvSpPr>
        <p:spPr/>
        <p:txBody>
          <a:bodyPr/>
          <a:lstStyle/>
          <a:p>
            <a:r>
              <a:rPr lang="en-GB" dirty="0"/>
              <a:t>Remarks</a:t>
            </a:r>
          </a:p>
        </p:txBody>
      </p:sp>
      <p:sp>
        <p:nvSpPr>
          <p:cNvPr id="3" name="Content Placeholder 2">
            <a:extLst>
              <a:ext uri="{FF2B5EF4-FFF2-40B4-BE49-F238E27FC236}">
                <a16:creationId xmlns:a16="http://schemas.microsoft.com/office/drawing/2014/main" id="{79D7DD58-4B0D-B6E4-94FA-6CC768481C4E}"/>
              </a:ext>
            </a:extLst>
          </p:cNvPr>
          <p:cNvSpPr>
            <a:spLocks noGrp="1"/>
          </p:cNvSpPr>
          <p:nvPr>
            <p:ph idx="1"/>
          </p:nvPr>
        </p:nvSpPr>
        <p:spPr/>
        <p:txBody>
          <a:bodyPr/>
          <a:lstStyle/>
          <a:p>
            <a:r>
              <a:rPr lang="en-GB" dirty="0"/>
              <a:t>Huge amount of information available on the study of snow and how it affects walking conditions.</a:t>
            </a:r>
          </a:p>
          <a:p>
            <a:r>
              <a:rPr lang="en-GB" dirty="0"/>
              <a:t>We have only covered a tiny part of a very detailed topic.</a:t>
            </a:r>
          </a:p>
          <a:p>
            <a:r>
              <a:rPr lang="en-GB" dirty="0"/>
              <a:t>Information you find can be useful but only if used correctly.</a:t>
            </a:r>
          </a:p>
          <a:p>
            <a:r>
              <a:rPr lang="en-GB" dirty="0"/>
              <a:t>Like with all weather reports and conditions do not take as gospel – if the conditions are changing and your plan is no longer viable use contingencies and common sense. </a:t>
            </a:r>
          </a:p>
          <a:p>
            <a:endParaRPr lang="en-GB" dirty="0"/>
          </a:p>
        </p:txBody>
      </p:sp>
    </p:spTree>
    <p:extLst>
      <p:ext uri="{BB962C8B-B14F-4D97-AF65-F5344CB8AC3E}">
        <p14:creationId xmlns:p14="http://schemas.microsoft.com/office/powerpoint/2010/main" val="1364576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A8785-495F-BCDC-1821-1D85128FE8C9}"/>
              </a:ext>
            </a:extLst>
          </p:cNvPr>
          <p:cNvSpPr>
            <a:spLocks noGrp="1"/>
          </p:cNvSpPr>
          <p:nvPr>
            <p:ph type="title"/>
          </p:nvPr>
        </p:nvSpPr>
        <p:spPr/>
        <p:txBody>
          <a:bodyPr/>
          <a:lstStyle/>
          <a:p>
            <a:r>
              <a:rPr lang="en-GB" dirty="0">
                <a:hlinkClick r:id="rId2"/>
              </a:rPr>
              <a:t>‘Be Avalanche Aware’</a:t>
            </a:r>
            <a:r>
              <a:rPr lang="en-GB" dirty="0"/>
              <a:t> e-learning module</a:t>
            </a:r>
          </a:p>
        </p:txBody>
      </p:sp>
      <p:sp>
        <p:nvSpPr>
          <p:cNvPr id="3" name="Content Placeholder 2">
            <a:extLst>
              <a:ext uri="{FF2B5EF4-FFF2-40B4-BE49-F238E27FC236}">
                <a16:creationId xmlns:a16="http://schemas.microsoft.com/office/drawing/2014/main" id="{FF455695-BF4A-E8E1-0768-A09E7CFC9F5D}"/>
              </a:ext>
            </a:extLst>
          </p:cNvPr>
          <p:cNvSpPr>
            <a:spLocks noGrp="1"/>
          </p:cNvSpPr>
          <p:nvPr>
            <p:ph idx="1"/>
          </p:nvPr>
        </p:nvSpPr>
        <p:spPr/>
        <p:txBody>
          <a:bodyPr>
            <a:normAutofit/>
          </a:bodyPr>
          <a:lstStyle/>
          <a:p>
            <a:r>
              <a:rPr lang="en-GB" sz="1800" dirty="0"/>
              <a:t>Few videos to go through in your own time (must be done if coming on the trip).</a:t>
            </a:r>
          </a:p>
          <a:p>
            <a:r>
              <a:rPr lang="en-GB" sz="1800" dirty="0"/>
              <a:t>Have a go at the practise questions to test your understanding. </a:t>
            </a:r>
          </a:p>
          <a:p>
            <a:r>
              <a:rPr lang="en-GB" sz="1800" dirty="0"/>
              <a:t>Useful for people wanting to lead their own walks in winter conditions. </a:t>
            </a:r>
          </a:p>
        </p:txBody>
      </p:sp>
    </p:spTree>
    <p:extLst>
      <p:ext uri="{BB962C8B-B14F-4D97-AF65-F5344CB8AC3E}">
        <p14:creationId xmlns:p14="http://schemas.microsoft.com/office/powerpoint/2010/main" val="2859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0098C-71BB-7291-8464-94CBDF05E45D}"/>
              </a:ext>
            </a:extLst>
          </p:cNvPr>
          <p:cNvSpPr>
            <a:spLocks noGrp="1"/>
          </p:cNvSpPr>
          <p:nvPr>
            <p:ph type="title"/>
          </p:nvPr>
        </p:nvSpPr>
        <p:spPr/>
        <p:txBody>
          <a:bodyPr/>
          <a:lstStyle/>
          <a:p>
            <a:r>
              <a:rPr lang="en-GB" dirty="0"/>
              <a:t>Useful websites/resources </a:t>
            </a:r>
          </a:p>
        </p:txBody>
      </p:sp>
      <p:sp>
        <p:nvSpPr>
          <p:cNvPr id="3" name="Content Placeholder 2">
            <a:extLst>
              <a:ext uri="{FF2B5EF4-FFF2-40B4-BE49-F238E27FC236}">
                <a16:creationId xmlns:a16="http://schemas.microsoft.com/office/drawing/2014/main" id="{DD71C7CD-23E2-7256-2C1B-E32C627BBEEF}"/>
              </a:ext>
            </a:extLst>
          </p:cNvPr>
          <p:cNvSpPr>
            <a:spLocks noGrp="1"/>
          </p:cNvSpPr>
          <p:nvPr>
            <p:ph idx="1"/>
          </p:nvPr>
        </p:nvSpPr>
        <p:spPr/>
        <p:txBody>
          <a:bodyPr/>
          <a:lstStyle/>
          <a:p>
            <a:r>
              <a:rPr lang="en-GB" dirty="0">
                <a:hlinkClick r:id="rId2"/>
              </a:rPr>
              <a:t>Scottish Avalanche Information Service</a:t>
            </a:r>
            <a:endParaRPr lang="en-GB" dirty="0"/>
          </a:p>
          <a:p>
            <a:r>
              <a:rPr lang="en-GB" dirty="0"/>
              <a:t>Useful document on SAIS on </a:t>
            </a:r>
            <a:r>
              <a:rPr lang="en-GB" dirty="0">
                <a:hlinkClick r:id="rId3"/>
              </a:rPr>
              <a:t>interpreting avalanche reports</a:t>
            </a:r>
            <a:endParaRPr lang="en-GB" dirty="0"/>
          </a:p>
          <a:p>
            <a:r>
              <a:rPr lang="en-GB" dirty="0"/>
              <a:t>Other SAIS </a:t>
            </a:r>
            <a:r>
              <a:rPr lang="en-GB" dirty="0">
                <a:hlinkClick r:id="rId4"/>
              </a:rPr>
              <a:t>resources </a:t>
            </a:r>
            <a:endParaRPr lang="en-GB" dirty="0"/>
          </a:p>
          <a:p>
            <a:r>
              <a:rPr lang="en-GB" dirty="0">
                <a:hlinkClick r:id="rId5"/>
              </a:rPr>
              <a:t>Mountain Weather Information Service</a:t>
            </a:r>
            <a:endParaRPr lang="en-GB" dirty="0"/>
          </a:p>
          <a:p>
            <a:r>
              <a:rPr lang="en-GB" dirty="0">
                <a:hlinkClick r:id="rId6"/>
              </a:rPr>
              <a:t>Mountain weather forecast (Met Office)</a:t>
            </a:r>
            <a:endParaRPr lang="en-GB" dirty="0"/>
          </a:p>
          <a:p>
            <a:endParaRPr lang="en-GB" dirty="0"/>
          </a:p>
        </p:txBody>
      </p:sp>
    </p:spTree>
    <p:extLst>
      <p:ext uri="{BB962C8B-B14F-4D97-AF65-F5344CB8AC3E}">
        <p14:creationId xmlns:p14="http://schemas.microsoft.com/office/powerpoint/2010/main" val="537014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264</TotalTime>
  <Words>1533</Words>
  <Application>Microsoft Office PowerPoint</Application>
  <PresentationFormat>Widescreen</PresentationFormat>
  <Paragraphs>121</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 Theme</vt:lpstr>
      <vt:lpstr>NUFWS Winter Skills</vt:lpstr>
      <vt:lpstr>Contents</vt:lpstr>
      <vt:lpstr>Preface</vt:lpstr>
      <vt:lpstr>Equipment</vt:lpstr>
      <vt:lpstr>B2s</vt:lpstr>
      <vt:lpstr>B2s (2)</vt:lpstr>
      <vt:lpstr>Crampons</vt:lpstr>
      <vt:lpstr>Crampons (2)</vt:lpstr>
      <vt:lpstr>Crampons (3)</vt:lpstr>
      <vt:lpstr>Ice axes BMC Article</vt:lpstr>
      <vt:lpstr>Helmet</vt:lpstr>
      <vt:lpstr>Avalanche awareness and the forecast</vt:lpstr>
      <vt:lpstr>PowerPoint Presentation</vt:lpstr>
      <vt:lpstr>PowerPoint Presentation</vt:lpstr>
      <vt:lpstr>PowerPoint Presentation</vt:lpstr>
      <vt:lpstr>PowerPoint Presentation</vt:lpstr>
      <vt:lpstr>PowerPoint Presentation</vt:lpstr>
      <vt:lpstr>PowerPoint Presentation</vt:lpstr>
      <vt:lpstr>Key points </vt:lpstr>
      <vt:lpstr>PowerPoint Presentation</vt:lpstr>
      <vt:lpstr>PowerPoint Presentation</vt:lpstr>
      <vt:lpstr>PowerPoint Presentation</vt:lpstr>
      <vt:lpstr>PowerPoint Presentation</vt:lpstr>
      <vt:lpstr>PowerPoint Presentation</vt:lpstr>
      <vt:lpstr>PowerPoint Presentation</vt:lpstr>
      <vt:lpstr>Remarks</vt:lpstr>
      <vt:lpstr>‘Be Avalanche Aware’ e-learning module</vt:lpstr>
      <vt:lpstr>Useful websites/resources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Laurence Cook</dc:creator>
  <cp:lastModifiedBy>Laurence Cook (UG)</cp:lastModifiedBy>
  <cp:revision>1</cp:revision>
  <dcterms:created xsi:type="dcterms:W3CDTF">2025-12-11T11:24:20Z</dcterms:created>
  <dcterms:modified xsi:type="dcterms:W3CDTF">2025-12-12T17:09:48Z</dcterms:modified>
</cp:coreProperties>
</file>